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2"/>
    <p:sldId id="258" r:id="rId3"/>
    <p:sldId id="273" r:id="rId4"/>
    <p:sldId id="263" r:id="rId5"/>
    <p:sldId id="274" r:id="rId6"/>
    <p:sldId id="275" r:id="rId7"/>
    <p:sldId id="277" r:id="rId8"/>
    <p:sldId id="276" r:id="rId9"/>
    <p:sldId id="278" r:id="rId10"/>
    <p:sldId id="269"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BA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26" autoAdjust="0"/>
  </p:normalViewPr>
  <p:slideViewPr>
    <p:cSldViewPr>
      <p:cViewPr varScale="1">
        <p:scale>
          <a:sx n="61" d="100"/>
          <a:sy n="61" d="100"/>
        </p:scale>
        <p:origin x="322"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5216361" y="603917"/>
            <a:ext cx="7553324" cy="2305049"/>
          </a:xfrm>
          <a:prstGeom prst="rect">
            <a:avLst/>
          </a:prstGeom>
        </p:spPr>
      </p:pic>
      <p:sp>
        <p:nvSpPr>
          <p:cNvPr id="18" name="bg object 18"/>
          <p:cNvSpPr/>
          <p:nvPr/>
        </p:nvSpPr>
        <p:spPr>
          <a:xfrm>
            <a:off x="5239451" y="135140"/>
            <a:ext cx="623570" cy="943610"/>
          </a:xfrm>
          <a:custGeom>
            <a:avLst/>
            <a:gdLst/>
            <a:ahLst/>
            <a:cxnLst/>
            <a:rect l="l" t="t" r="r" b="b"/>
            <a:pathLst>
              <a:path w="623570" h="943610">
                <a:moveTo>
                  <a:pt x="281860" y="916102"/>
                </a:moveTo>
                <a:lnTo>
                  <a:pt x="224991" y="870557"/>
                </a:lnTo>
                <a:lnTo>
                  <a:pt x="191401" y="809073"/>
                </a:lnTo>
                <a:lnTo>
                  <a:pt x="5458" y="197258"/>
                </a:lnTo>
                <a:lnTo>
                  <a:pt x="0" y="166735"/>
                </a:lnTo>
                <a:lnTo>
                  <a:pt x="1894" y="136134"/>
                </a:lnTo>
                <a:lnTo>
                  <a:pt x="27221" y="77622"/>
                </a:lnTo>
                <a:lnTo>
                  <a:pt x="71009" y="34687"/>
                </a:lnTo>
                <a:lnTo>
                  <a:pt x="127671" y="7331"/>
                </a:lnTo>
                <a:lnTo>
                  <a:pt x="168803" y="0"/>
                </a:lnTo>
                <a:lnTo>
                  <a:pt x="210994" y="1530"/>
                </a:lnTo>
                <a:lnTo>
                  <a:pt x="251510" y="12100"/>
                </a:lnTo>
                <a:lnTo>
                  <a:pt x="287619" y="31885"/>
                </a:lnTo>
                <a:lnTo>
                  <a:pt x="316589" y="61065"/>
                </a:lnTo>
                <a:lnTo>
                  <a:pt x="335687" y="99815"/>
                </a:lnTo>
                <a:lnTo>
                  <a:pt x="485885" y="593969"/>
                </a:lnTo>
                <a:lnTo>
                  <a:pt x="488094" y="637753"/>
                </a:lnTo>
                <a:lnTo>
                  <a:pt x="470240" y="675122"/>
                </a:lnTo>
                <a:lnTo>
                  <a:pt x="437870" y="704144"/>
                </a:lnTo>
                <a:lnTo>
                  <a:pt x="396530" y="722888"/>
                </a:lnTo>
                <a:lnTo>
                  <a:pt x="351571" y="729624"/>
                </a:lnTo>
                <a:lnTo>
                  <a:pt x="308356" y="722917"/>
                </a:lnTo>
                <a:lnTo>
                  <a:pt x="272595" y="701367"/>
                </a:lnTo>
                <a:lnTo>
                  <a:pt x="249998" y="663574"/>
                </a:lnTo>
                <a:lnTo>
                  <a:pt x="135578" y="287072"/>
                </a:lnTo>
                <a:lnTo>
                  <a:pt x="161747" y="255724"/>
                </a:lnTo>
                <a:lnTo>
                  <a:pt x="297202" y="649645"/>
                </a:lnTo>
                <a:lnTo>
                  <a:pt x="311817" y="670461"/>
                </a:lnTo>
                <a:lnTo>
                  <a:pt x="360233" y="680030"/>
                </a:lnTo>
                <a:lnTo>
                  <a:pt x="403002" y="667407"/>
                </a:lnTo>
                <a:lnTo>
                  <a:pt x="438134" y="633201"/>
                </a:lnTo>
                <a:lnTo>
                  <a:pt x="288528" y="113713"/>
                </a:lnTo>
                <a:lnTo>
                  <a:pt x="266135" y="77567"/>
                </a:lnTo>
                <a:lnTo>
                  <a:pt x="229878" y="55977"/>
                </a:lnTo>
                <a:lnTo>
                  <a:pt x="186308" y="48422"/>
                </a:lnTo>
                <a:lnTo>
                  <a:pt x="141973" y="54387"/>
                </a:lnTo>
                <a:lnTo>
                  <a:pt x="99823" y="74650"/>
                </a:lnTo>
                <a:lnTo>
                  <a:pt x="67454" y="106239"/>
                </a:lnTo>
                <a:lnTo>
                  <a:pt x="49043" y="159948"/>
                </a:lnTo>
                <a:lnTo>
                  <a:pt x="52628" y="183339"/>
                </a:lnTo>
                <a:lnTo>
                  <a:pt x="238594" y="795166"/>
                </a:lnTo>
                <a:lnTo>
                  <a:pt x="267983" y="844921"/>
                </a:lnTo>
                <a:lnTo>
                  <a:pt x="319353" y="879854"/>
                </a:lnTo>
                <a:lnTo>
                  <a:pt x="382533" y="894648"/>
                </a:lnTo>
                <a:lnTo>
                  <a:pt x="415019" y="893888"/>
                </a:lnTo>
                <a:lnTo>
                  <a:pt x="476530" y="875750"/>
                </a:lnTo>
                <a:lnTo>
                  <a:pt x="528439" y="837392"/>
                </a:lnTo>
                <a:lnTo>
                  <a:pt x="563648" y="784068"/>
                </a:lnTo>
                <a:lnTo>
                  <a:pt x="573877" y="726123"/>
                </a:lnTo>
                <a:lnTo>
                  <a:pt x="568857" y="697713"/>
                </a:lnTo>
                <a:lnTo>
                  <a:pt x="404334" y="156492"/>
                </a:lnTo>
                <a:lnTo>
                  <a:pt x="403394" y="146789"/>
                </a:lnTo>
                <a:lnTo>
                  <a:pt x="406172" y="137820"/>
                </a:lnTo>
                <a:lnTo>
                  <a:pt x="412139" y="130565"/>
                </a:lnTo>
                <a:lnTo>
                  <a:pt x="420768" y="126005"/>
                </a:lnTo>
                <a:lnTo>
                  <a:pt x="430508" y="125135"/>
                </a:lnTo>
                <a:lnTo>
                  <a:pt x="439536" y="127962"/>
                </a:lnTo>
                <a:lnTo>
                  <a:pt x="446864" y="133952"/>
                </a:lnTo>
                <a:lnTo>
                  <a:pt x="451504" y="142573"/>
                </a:lnTo>
                <a:lnTo>
                  <a:pt x="616039" y="683773"/>
                </a:lnTo>
                <a:lnTo>
                  <a:pt x="623104" y="722881"/>
                </a:lnTo>
                <a:lnTo>
                  <a:pt x="620982" y="762497"/>
                </a:lnTo>
                <a:lnTo>
                  <a:pt x="609837" y="801668"/>
                </a:lnTo>
                <a:lnTo>
                  <a:pt x="589833" y="839442"/>
                </a:lnTo>
                <a:lnTo>
                  <a:pt x="564323" y="871233"/>
                </a:lnTo>
                <a:lnTo>
                  <a:pt x="533583" y="898255"/>
                </a:lnTo>
                <a:lnTo>
                  <a:pt x="498733" y="919669"/>
                </a:lnTo>
                <a:lnTo>
                  <a:pt x="460893" y="934640"/>
                </a:lnTo>
                <a:lnTo>
                  <a:pt x="420944" y="942608"/>
                </a:lnTo>
                <a:lnTo>
                  <a:pt x="379896" y="943588"/>
                </a:lnTo>
                <a:lnTo>
                  <a:pt x="339152" y="937663"/>
                </a:lnTo>
                <a:lnTo>
                  <a:pt x="300114" y="924913"/>
                </a:lnTo>
                <a:lnTo>
                  <a:pt x="293836" y="922196"/>
                </a:lnTo>
                <a:lnTo>
                  <a:pt x="281860" y="916102"/>
                </a:lnTo>
                <a:close/>
              </a:path>
            </a:pathLst>
          </a:custGeom>
          <a:solidFill>
            <a:srgbClr val="000000"/>
          </a:solidFill>
        </p:spPr>
        <p:txBody>
          <a:bodyPr wrap="square" lIns="0" tIns="0" rIns="0" bIns="0" rtlCol="0"/>
          <a:lstStyle/>
          <a:p>
            <a:endParaRPr/>
          </a:p>
        </p:txBody>
      </p:sp>
      <p:pic>
        <p:nvPicPr>
          <p:cNvPr id="19" name="bg object 19"/>
          <p:cNvPicPr/>
          <p:nvPr/>
        </p:nvPicPr>
        <p:blipFill>
          <a:blip r:embed="rId4" cstate="print"/>
          <a:stretch>
            <a:fillRect/>
          </a:stretch>
        </p:blipFill>
        <p:spPr>
          <a:xfrm>
            <a:off x="5650991" y="816863"/>
            <a:ext cx="6687311" cy="1773935"/>
          </a:xfrm>
          <a:prstGeom prst="rect">
            <a:avLst/>
          </a:prstGeom>
        </p:spPr>
      </p:pic>
      <p:pic>
        <p:nvPicPr>
          <p:cNvPr id="20" name="bg object 20"/>
          <p:cNvPicPr/>
          <p:nvPr/>
        </p:nvPicPr>
        <p:blipFill>
          <a:blip r:embed="rId5" cstate="print"/>
          <a:stretch>
            <a:fillRect/>
          </a:stretch>
        </p:blipFill>
        <p:spPr>
          <a:xfrm>
            <a:off x="0" y="0"/>
            <a:ext cx="2152577" cy="2328274"/>
          </a:xfrm>
          <a:prstGeom prst="rect">
            <a:avLst/>
          </a:prstGeom>
        </p:spPr>
      </p:pic>
      <p:pic>
        <p:nvPicPr>
          <p:cNvPr id="21" name="bg object 21"/>
          <p:cNvPicPr/>
          <p:nvPr/>
        </p:nvPicPr>
        <p:blipFill>
          <a:blip r:embed="rId6" cstate="print"/>
          <a:stretch>
            <a:fillRect/>
          </a:stretch>
        </p:blipFill>
        <p:spPr>
          <a:xfrm>
            <a:off x="17242845" y="4055"/>
            <a:ext cx="1051130" cy="1699192"/>
          </a:xfrm>
          <a:prstGeom prst="rect">
            <a:avLst/>
          </a:prstGeom>
        </p:spPr>
      </p:pic>
      <p:sp>
        <p:nvSpPr>
          <p:cNvPr id="22" name="bg object 22"/>
          <p:cNvSpPr/>
          <p:nvPr/>
        </p:nvSpPr>
        <p:spPr>
          <a:xfrm>
            <a:off x="1047454" y="5358869"/>
            <a:ext cx="13618210" cy="0"/>
          </a:xfrm>
          <a:custGeom>
            <a:avLst/>
            <a:gdLst/>
            <a:ahLst/>
            <a:cxnLst/>
            <a:rect l="l" t="t" r="r" b="b"/>
            <a:pathLst>
              <a:path w="13618210">
                <a:moveTo>
                  <a:pt x="0" y="0"/>
                </a:moveTo>
                <a:lnTo>
                  <a:pt x="13618087" y="0"/>
                </a:lnTo>
              </a:path>
            </a:pathLst>
          </a:custGeom>
          <a:ln w="58656">
            <a:solidFill>
              <a:srgbClr val="000000"/>
            </a:solidFill>
          </a:ln>
        </p:spPr>
        <p:txBody>
          <a:bodyPr wrap="square" lIns="0" tIns="0" rIns="0" bIns="0" rtlCol="0"/>
          <a:lstStyle/>
          <a:p>
            <a:endParaRPr/>
          </a:p>
        </p:txBody>
      </p:sp>
      <p:sp>
        <p:nvSpPr>
          <p:cNvPr id="23" name="bg object 23"/>
          <p:cNvSpPr/>
          <p:nvPr/>
        </p:nvSpPr>
        <p:spPr>
          <a:xfrm>
            <a:off x="883780" y="5216613"/>
            <a:ext cx="3827145" cy="276860"/>
          </a:xfrm>
          <a:custGeom>
            <a:avLst/>
            <a:gdLst/>
            <a:ahLst/>
            <a:cxnLst/>
            <a:rect l="l" t="t" r="r" b="b"/>
            <a:pathLst>
              <a:path w="3827145" h="276860">
                <a:moveTo>
                  <a:pt x="268706" y="142265"/>
                </a:moveTo>
                <a:lnTo>
                  <a:pt x="261848" y="99796"/>
                </a:lnTo>
                <a:lnTo>
                  <a:pt x="242773" y="62915"/>
                </a:lnTo>
                <a:lnTo>
                  <a:pt x="213690" y="33832"/>
                </a:lnTo>
                <a:lnTo>
                  <a:pt x="176809" y="14757"/>
                </a:lnTo>
                <a:lnTo>
                  <a:pt x="134353" y="7912"/>
                </a:lnTo>
                <a:lnTo>
                  <a:pt x="91884" y="14757"/>
                </a:lnTo>
                <a:lnTo>
                  <a:pt x="55003" y="33832"/>
                </a:lnTo>
                <a:lnTo>
                  <a:pt x="25920" y="62915"/>
                </a:lnTo>
                <a:lnTo>
                  <a:pt x="6845" y="99796"/>
                </a:lnTo>
                <a:lnTo>
                  <a:pt x="0" y="142265"/>
                </a:lnTo>
                <a:lnTo>
                  <a:pt x="6845" y="184721"/>
                </a:lnTo>
                <a:lnTo>
                  <a:pt x="25920" y="221602"/>
                </a:lnTo>
                <a:lnTo>
                  <a:pt x="55003" y="250685"/>
                </a:lnTo>
                <a:lnTo>
                  <a:pt x="91884" y="269760"/>
                </a:lnTo>
                <a:lnTo>
                  <a:pt x="134353" y="276606"/>
                </a:lnTo>
                <a:lnTo>
                  <a:pt x="176809" y="269760"/>
                </a:lnTo>
                <a:lnTo>
                  <a:pt x="213690" y="250685"/>
                </a:lnTo>
                <a:lnTo>
                  <a:pt x="242773" y="221602"/>
                </a:lnTo>
                <a:lnTo>
                  <a:pt x="261848" y="184721"/>
                </a:lnTo>
                <a:lnTo>
                  <a:pt x="268706" y="142265"/>
                </a:lnTo>
                <a:close/>
              </a:path>
              <a:path w="3827145" h="276860">
                <a:moveTo>
                  <a:pt x="3826980" y="134353"/>
                </a:moveTo>
                <a:lnTo>
                  <a:pt x="3820134" y="91884"/>
                </a:lnTo>
                <a:lnTo>
                  <a:pt x="3801059" y="55003"/>
                </a:lnTo>
                <a:lnTo>
                  <a:pt x="3771976" y="25920"/>
                </a:lnTo>
                <a:lnTo>
                  <a:pt x="3735095" y="6858"/>
                </a:lnTo>
                <a:lnTo>
                  <a:pt x="3692626" y="0"/>
                </a:lnTo>
                <a:lnTo>
                  <a:pt x="3650170" y="6858"/>
                </a:lnTo>
                <a:lnTo>
                  <a:pt x="3613289" y="25920"/>
                </a:lnTo>
                <a:lnTo>
                  <a:pt x="3584206" y="55003"/>
                </a:lnTo>
                <a:lnTo>
                  <a:pt x="3565131" y="91884"/>
                </a:lnTo>
                <a:lnTo>
                  <a:pt x="3558286" y="134353"/>
                </a:lnTo>
                <a:lnTo>
                  <a:pt x="3565131" y="176822"/>
                </a:lnTo>
                <a:lnTo>
                  <a:pt x="3584206" y="213702"/>
                </a:lnTo>
                <a:lnTo>
                  <a:pt x="3613289" y="242785"/>
                </a:lnTo>
                <a:lnTo>
                  <a:pt x="3650170" y="261861"/>
                </a:lnTo>
                <a:lnTo>
                  <a:pt x="3692639" y="268706"/>
                </a:lnTo>
                <a:lnTo>
                  <a:pt x="3735095" y="261861"/>
                </a:lnTo>
                <a:lnTo>
                  <a:pt x="3771976" y="242785"/>
                </a:lnTo>
                <a:lnTo>
                  <a:pt x="3801059" y="213702"/>
                </a:lnTo>
                <a:lnTo>
                  <a:pt x="3820134" y="176822"/>
                </a:lnTo>
                <a:lnTo>
                  <a:pt x="3826980" y="134353"/>
                </a:lnTo>
                <a:close/>
              </a:path>
            </a:pathLst>
          </a:custGeom>
          <a:solidFill>
            <a:srgbClr val="7DD957"/>
          </a:solidFill>
        </p:spPr>
        <p:txBody>
          <a:bodyPr wrap="square" lIns="0" tIns="0" rIns="0" bIns="0" rtlCol="0"/>
          <a:lstStyle/>
          <a:p>
            <a:endParaRPr/>
          </a:p>
        </p:txBody>
      </p:sp>
      <p:sp>
        <p:nvSpPr>
          <p:cNvPr id="24" name="bg object 24"/>
          <p:cNvSpPr/>
          <p:nvPr/>
        </p:nvSpPr>
        <p:spPr>
          <a:xfrm>
            <a:off x="8000350" y="5216610"/>
            <a:ext cx="269240" cy="269240"/>
          </a:xfrm>
          <a:custGeom>
            <a:avLst/>
            <a:gdLst/>
            <a:ahLst/>
            <a:cxnLst/>
            <a:rect l="l" t="t" r="r" b="b"/>
            <a:pathLst>
              <a:path w="269240" h="269239">
                <a:moveTo>
                  <a:pt x="134356" y="268702"/>
                </a:moveTo>
                <a:lnTo>
                  <a:pt x="91885" y="261854"/>
                </a:lnTo>
                <a:lnTo>
                  <a:pt x="55004" y="242781"/>
                </a:lnTo>
                <a:lnTo>
                  <a:pt x="25921" y="213698"/>
                </a:lnTo>
                <a:lnTo>
                  <a:pt x="6849" y="176817"/>
                </a:lnTo>
                <a:lnTo>
                  <a:pt x="0" y="134350"/>
                </a:lnTo>
                <a:lnTo>
                  <a:pt x="6849" y="91886"/>
                </a:lnTo>
                <a:lnTo>
                  <a:pt x="25921" y="55005"/>
                </a:lnTo>
                <a:lnTo>
                  <a:pt x="55004" y="25922"/>
                </a:lnTo>
                <a:lnTo>
                  <a:pt x="91885" y="6849"/>
                </a:lnTo>
                <a:lnTo>
                  <a:pt x="134351" y="0"/>
                </a:lnTo>
                <a:lnTo>
                  <a:pt x="176816" y="6849"/>
                </a:lnTo>
                <a:lnTo>
                  <a:pt x="213697" y="25922"/>
                </a:lnTo>
                <a:lnTo>
                  <a:pt x="242780" y="55005"/>
                </a:lnTo>
                <a:lnTo>
                  <a:pt x="261853" y="91886"/>
                </a:lnTo>
                <a:lnTo>
                  <a:pt x="268702" y="134351"/>
                </a:lnTo>
                <a:lnTo>
                  <a:pt x="261853" y="176817"/>
                </a:lnTo>
                <a:lnTo>
                  <a:pt x="242780" y="213698"/>
                </a:lnTo>
                <a:lnTo>
                  <a:pt x="213697" y="242781"/>
                </a:lnTo>
                <a:lnTo>
                  <a:pt x="176816" y="261854"/>
                </a:lnTo>
                <a:lnTo>
                  <a:pt x="134356" y="268702"/>
                </a:lnTo>
                <a:close/>
              </a:path>
            </a:pathLst>
          </a:custGeom>
          <a:solidFill>
            <a:srgbClr val="FF1616"/>
          </a:solidFill>
        </p:spPr>
        <p:txBody>
          <a:bodyPr wrap="square" lIns="0" tIns="0" rIns="0" bIns="0" rtlCol="0"/>
          <a:lstStyle/>
          <a:p>
            <a:endParaRPr/>
          </a:p>
        </p:txBody>
      </p:sp>
      <p:sp>
        <p:nvSpPr>
          <p:cNvPr id="25" name="bg object 25"/>
          <p:cNvSpPr/>
          <p:nvPr/>
        </p:nvSpPr>
        <p:spPr>
          <a:xfrm>
            <a:off x="11558625" y="5193029"/>
            <a:ext cx="3275329" cy="292735"/>
          </a:xfrm>
          <a:custGeom>
            <a:avLst/>
            <a:gdLst/>
            <a:ahLst/>
            <a:cxnLst/>
            <a:rect l="l" t="t" r="r" b="b"/>
            <a:pathLst>
              <a:path w="3275330" h="292735">
                <a:moveTo>
                  <a:pt x="268706" y="157937"/>
                </a:moveTo>
                <a:lnTo>
                  <a:pt x="261848" y="115468"/>
                </a:lnTo>
                <a:lnTo>
                  <a:pt x="242785" y="78587"/>
                </a:lnTo>
                <a:lnTo>
                  <a:pt x="213702" y="49504"/>
                </a:lnTo>
                <a:lnTo>
                  <a:pt x="176822" y="30441"/>
                </a:lnTo>
                <a:lnTo>
                  <a:pt x="134353" y="23583"/>
                </a:lnTo>
                <a:lnTo>
                  <a:pt x="91884" y="30441"/>
                </a:lnTo>
                <a:lnTo>
                  <a:pt x="55003" y="49504"/>
                </a:lnTo>
                <a:lnTo>
                  <a:pt x="25920" y="78587"/>
                </a:lnTo>
                <a:lnTo>
                  <a:pt x="6845" y="115468"/>
                </a:lnTo>
                <a:lnTo>
                  <a:pt x="0" y="157937"/>
                </a:lnTo>
                <a:lnTo>
                  <a:pt x="6845" y="200406"/>
                </a:lnTo>
                <a:lnTo>
                  <a:pt x="25920" y="237286"/>
                </a:lnTo>
                <a:lnTo>
                  <a:pt x="55003" y="266369"/>
                </a:lnTo>
                <a:lnTo>
                  <a:pt x="91884" y="285445"/>
                </a:lnTo>
                <a:lnTo>
                  <a:pt x="134353" y="292290"/>
                </a:lnTo>
                <a:lnTo>
                  <a:pt x="176822" y="285445"/>
                </a:lnTo>
                <a:lnTo>
                  <a:pt x="213702" y="266369"/>
                </a:lnTo>
                <a:lnTo>
                  <a:pt x="242785" y="237286"/>
                </a:lnTo>
                <a:lnTo>
                  <a:pt x="261848" y="200406"/>
                </a:lnTo>
                <a:lnTo>
                  <a:pt x="268706" y="157937"/>
                </a:lnTo>
                <a:close/>
              </a:path>
              <a:path w="3275330" h="292735">
                <a:moveTo>
                  <a:pt x="3274860" y="134340"/>
                </a:moveTo>
                <a:lnTo>
                  <a:pt x="3268002" y="91884"/>
                </a:lnTo>
                <a:lnTo>
                  <a:pt x="3248939" y="55003"/>
                </a:lnTo>
                <a:lnTo>
                  <a:pt x="3219856" y="25920"/>
                </a:lnTo>
                <a:lnTo>
                  <a:pt x="3182975" y="6845"/>
                </a:lnTo>
                <a:lnTo>
                  <a:pt x="3140506" y="0"/>
                </a:lnTo>
                <a:lnTo>
                  <a:pt x="3098038" y="6845"/>
                </a:lnTo>
                <a:lnTo>
                  <a:pt x="3061157" y="25920"/>
                </a:lnTo>
                <a:lnTo>
                  <a:pt x="3032074" y="55003"/>
                </a:lnTo>
                <a:lnTo>
                  <a:pt x="3012998" y="91884"/>
                </a:lnTo>
                <a:lnTo>
                  <a:pt x="3006153" y="134340"/>
                </a:lnTo>
                <a:lnTo>
                  <a:pt x="3012998" y="176809"/>
                </a:lnTo>
                <a:lnTo>
                  <a:pt x="3032074" y="213690"/>
                </a:lnTo>
                <a:lnTo>
                  <a:pt x="3061157" y="242773"/>
                </a:lnTo>
                <a:lnTo>
                  <a:pt x="3098038" y="261848"/>
                </a:lnTo>
                <a:lnTo>
                  <a:pt x="3140506" y="268693"/>
                </a:lnTo>
                <a:lnTo>
                  <a:pt x="3182975" y="261848"/>
                </a:lnTo>
                <a:lnTo>
                  <a:pt x="3219856" y="242773"/>
                </a:lnTo>
                <a:lnTo>
                  <a:pt x="3248939" y="213690"/>
                </a:lnTo>
                <a:lnTo>
                  <a:pt x="3268002" y="176809"/>
                </a:lnTo>
                <a:lnTo>
                  <a:pt x="3274860" y="134340"/>
                </a:lnTo>
                <a:close/>
              </a:path>
            </a:pathLst>
          </a:custGeom>
          <a:solidFill>
            <a:srgbClr val="000000"/>
          </a:solidFill>
        </p:spPr>
        <p:txBody>
          <a:bodyPr wrap="square" lIns="0" tIns="0" rIns="0" bIns="0" rtlCol="0"/>
          <a:lstStyle/>
          <a:p>
            <a:endParaRPr/>
          </a:p>
        </p:txBody>
      </p:sp>
      <p:sp>
        <p:nvSpPr>
          <p:cNvPr id="26" name="bg object 26"/>
          <p:cNvSpPr/>
          <p:nvPr/>
        </p:nvSpPr>
        <p:spPr>
          <a:xfrm>
            <a:off x="12104234" y="640946"/>
            <a:ext cx="802005" cy="829944"/>
          </a:xfrm>
          <a:custGeom>
            <a:avLst/>
            <a:gdLst/>
            <a:ahLst/>
            <a:cxnLst/>
            <a:rect l="l" t="t" r="r" b="b"/>
            <a:pathLst>
              <a:path w="802004" h="829944">
                <a:moveTo>
                  <a:pt x="172073" y="649672"/>
                </a:moveTo>
                <a:lnTo>
                  <a:pt x="162636" y="642050"/>
                </a:lnTo>
                <a:lnTo>
                  <a:pt x="160482" y="635651"/>
                </a:lnTo>
                <a:lnTo>
                  <a:pt x="161551" y="627634"/>
                </a:lnTo>
                <a:lnTo>
                  <a:pt x="192786" y="573826"/>
                </a:lnTo>
                <a:lnTo>
                  <a:pt x="211415" y="547932"/>
                </a:lnTo>
                <a:lnTo>
                  <a:pt x="249272" y="496277"/>
                </a:lnTo>
                <a:lnTo>
                  <a:pt x="280868" y="455844"/>
                </a:lnTo>
                <a:lnTo>
                  <a:pt x="314103" y="416750"/>
                </a:lnTo>
                <a:lnTo>
                  <a:pt x="348960" y="379068"/>
                </a:lnTo>
                <a:lnTo>
                  <a:pt x="385426" y="342867"/>
                </a:lnTo>
                <a:lnTo>
                  <a:pt x="422643" y="308915"/>
                </a:lnTo>
                <a:lnTo>
                  <a:pt x="461428" y="277091"/>
                </a:lnTo>
                <a:lnTo>
                  <a:pt x="502617" y="248622"/>
                </a:lnTo>
                <a:lnTo>
                  <a:pt x="547044" y="224733"/>
                </a:lnTo>
                <a:lnTo>
                  <a:pt x="599846" y="210403"/>
                </a:lnTo>
                <a:lnTo>
                  <a:pt x="626200" y="213568"/>
                </a:lnTo>
                <a:lnTo>
                  <a:pt x="668848" y="241440"/>
                </a:lnTo>
                <a:lnTo>
                  <a:pt x="686037" y="279386"/>
                </a:lnTo>
                <a:lnTo>
                  <a:pt x="686041" y="290510"/>
                </a:lnTo>
                <a:lnTo>
                  <a:pt x="625869" y="261455"/>
                </a:lnTo>
                <a:lnTo>
                  <a:pt x="610481" y="255572"/>
                </a:lnTo>
                <a:lnTo>
                  <a:pt x="569305" y="262160"/>
                </a:lnTo>
                <a:lnTo>
                  <a:pt x="513960" y="293831"/>
                </a:lnTo>
                <a:lnTo>
                  <a:pt x="473991" y="322924"/>
                </a:lnTo>
                <a:lnTo>
                  <a:pt x="436449" y="354983"/>
                </a:lnTo>
                <a:lnTo>
                  <a:pt x="400859" y="389399"/>
                </a:lnTo>
                <a:lnTo>
                  <a:pt x="366746" y="425561"/>
                </a:lnTo>
                <a:lnTo>
                  <a:pt x="318951" y="480539"/>
                </a:lnTo>
                <a:lnTo>
                  <a:pt x="272876" y="537131"/>
                </a:lnTo>
                <a:lnTo>
                  <a:pt x="245502" y="574132"/>
                </a:lnTo>
                <a:lnTo>
                  <a:pt x="232951" y="592152"/>
                </a:lnTo>
                <a:lnTo>
                  <a:pt x="219829" y="610752"/>
                </a:lnTo>
                <a:lnTo>
                  <a:pt x="222968" y="613312"/>
                </a:lnTo>
                <a:lnTo>
                  <a:pt x="267135" y="634639"/>
                </a:lnTo>
                <a:lnTo>
                  <a:pt x="249500" y="640173"/>
                </a:lnTo>
                <a:lnTo>
                  <a:pt x="230024" y="645530"/>
                </a:lnTo>
                <a:lnTo>
                  <a:pt x="210514" y="650753"/>
                </a:lnTo>
                <a:lnTo>
                  <a:pt x="197943" y="653017"/>
                </a:lnTo>
                <a:lnTo>
                  <a:pt x="184486" y="652993"/>
                </a:lnTo>
                <a:lnTo>
                  <a:pt x="172073" y="649672"/>
                </a:lnTo>
                <a:close/>
              </a:path>
              <a:path w="802004" h="829944">
                <a:moveTo>
                  <a:pt x="267135" y="634639"/>
                </a:moveTo>
                <a:lnTo>
                  <a:pt x="222968" y="613312"/>
                </a:lnTo>
                <a:lnTo>
                  <a:pt x="235748" y="607689"/>
                </a:lnTo>
                <a:lnTo>
                  <a:pt x="242187" y="604936"/>
                </a:lnTo>
                <a:lnTo>
                  <a:pt x="248685" y="602331"/>
                </a:lnTo>
                <a:lnTo>
                  <a:pt x="294826" y="582240"/>
                </a:lnTo>
                <a:lnTo>
                  <a:pt x="339627" y="559543"/>
                </a:lnTo>
                <a:lnTo>
                  <a:pt x="383429" y="534953"/>
                </a:lnTo>
                <a:lnTo>
                  <a:pt x="426570" y="509183"/>
                </a:lnTo>
                <a:lnTo>
                  <a:pt x="469067" y="481734"/>
                </a:lnTo>
                <a:lnTo>
                  <a:pt x="509889" y="451929"/>
                </a:lnTo>
                <a:lnTo>
                  <a:pt x="548935" y="419816"/>
                </a:lnTo>
                <a:lnTo>
                  <a:pt x="586102" y="385446"/>
                </a:lnTo>
                <a:lnTo>
                  <a:pt x="619144" y="347970"/>
                </a:lnTo>
                <a:lnTo>
                  <a:pt x="640629" y="302720"/>
                </a:lnTo>
                <a:lnTo>
                  <a:pt x="641634" y="286185"/>
                </a:lnTo>
                <a:lnTo>
                  <a:pt x="636484" y="272045"/>
                </a:lnTo>
                <a:lnTo>
                  <a:pt x="625869" y="261455"/>
                </a:lnTo>
                <a:lnTo>
                  <a:pt x="686041" y="290510"/>
                </a:lnTo>
                <a:lnTo>
                  <a:pt x="677693" y="336462"/>
                </a:lnTo>
                <a:lnTo>
                  <a:pt x="642585" y="392722"/>
                </a:lnTo>
                <a:lnTo>
                  <a:pt x="584598" y="450780"/>
                </a:lnTo>
                <a:lnTo>
                  <a:pt x="547599" y="481964"/>
                </a:lnTo>
                <a:lnTo>
                  <a:pt x="508781" y="510785"/>
                </a:lnTo>
                <a:lnTo>
                  <a:pt x="468256" y="537156"/>
                </a:lnTo>
                <a:lnTo>
                  <a:pt x="426135" y="560993"/>
                </a:lnTo>
                <a:lnTo>
                  <a:pt x="391994" y="578431"/>
                </a:lnTo>
                <a:lnTo>
                  <a:pt x="357436" y="595197"/>
                </a:lnTo>
                <a:lnTo>
                  <a:pt x="322554" y="611337"/>
                </a:lnTo>
                <a:lnTo>
                  <a:pt x="287445" y="626897"/>
                </a:lnTo>
                <a:lnTo>
                  <a:pt x="268717" y="634142"/>
                </a:lnTo>
                <a:lnTo>
                  <a:pt x="267135" y="634639"/>
                </a:lnTo>
                <a:close/>
              </a:path>
              <a:path w="802004" h="829944">
                <a:moveTo>
                  <a:pt x="222905" y="808827"/>
                </a:moveTo>
                <a:lnTo>
                  <a:pt x="218262" y="804091"/>
                </a:lnTo>
                <a:lnTo>
                  <a:pt x="216814" y="796903"/>
                </a:lnTo>
                <a:lnTo>
                  <a:pt x="217879" y="790262"/>
                </a:lnTo>
                <a:lnTo>
                  <a:pt x="247322" y="761118"/>
                </a:lnTo>
                <a:lnTo>
                  <a:pt x="286798" y="738899"/>
                </a:lnTo>
                <a:lnTo>
                  <a:pt x="349582" y="708466"/>
                </a:lnTo>
                <a:lnTo>
                  <a:pt x="392251" y="688549"/>
                </a:lnTo>
                <a:lnTo>
                  <a:pt x="435065" y="668976"/>
                </a:lnTo>
                <a:lnTo>
                  <a:pt x="478049" y="649779"/>
                </a:lnTo>
                <a:lnTo>
                  <a:pt x="517490" y="632946"/>
                </a:lnTo>
                <a:lnTo>
                  <a:pt x="557445" y="617476"/>
                </a:lnTo>
                <a:lnTo>
                  <a:pt x="598135" y="604203"/>
                </a:lnTo>
                <a:lnTo>
                  <a:pt x="639785" y="593959"/>
                </a:lnTo>
                <a:lnTo>
                  <a:pt x="690808" y="585039"/>
                </a:lnTo>
                <a:lnTo>
                  <a:pt x="716630" y="584910"/>
                </a:lnTo>
                <a:lnTo>
                  <a:pt x="742583" y="590740"/>
                </a:lnTo>
                <a:lnTo>
                  <a:pt x="749335" y="593582"/>
                </a:lnTo>
                <a:lnTo>
                  <a:pt x="756163" y="595835"/>
                </a:lnTo>
                <a:lnTo>
                  <a:pt x="762910" y="598257"/>
                </a:lnTo>
                <a:lnTo>
                  <a:pt x="789201" y="618626"/>
                </a:lnTo>
                <a:lnTo>
                  <a:pt x="801603" y="646528"/>
                </a:lnTo>
                <a:lnTo>
                  <a:pt x="800870" y="660250"/>
                </a:lnTo>
                <a:lnTo>
                  <a:pt x="747502" y="634481"/>
                </a:lnTo>
                <a:lnTo>
                  <a:pt x="734209" y="628865"/>
                </a:lnTo>
                <a:lnTo>
                  <a:pt x="720250" y="625396"/>
                </a:lnTo>
                <a:lnTo>
                  <a:pt x="705910" y="624093"/>
                </a:lnTo>
                <a:lnTo>
                  <a:pt x="691408" y="624987"/>
                </a:lnTo>
                <a:lnTo>
                  <a:pt x="644515" y="633812"/>
                </a:lnTo>
                <a:lnTo>
                  <a:pt x="598849" y="646974"/>
                </a:lnTo>
                <a:lnTo>
                  <a:pt x="554151" y="663228"/>
                </a:lnTo>
                <a:lnTo>
                  <a:pt x="510098" y="681341"/>
                </a:lnTo>
                <a:lnTo>
                  <a:pt x="470857" y="698617"/>
                </a:lnTo>
                <a:lnTo>
                  <a:pt x="431851" y="716497"/>
                </a:lnTo>
                <a:lnTo>
                  <a:pt x="354184" y="752716"/>
                </a:lnTo>
                <a:lnTo>
                  <a:pt x="311548" y="773076"/>
                </a:lnTo>
                <a:lnTo>
                  <a:pt x="283256" y="786575"/>
                </a:lnTo>
                <a:lnTo>
                  <a:pt x="285288" y="787974"/>
                </a:lnTo>
                <a:lnTo>
                  <a:pt x="286394" y="789135"/>
                </a:lnTo>
                <a:lnTo>
                  <a:pt x="368484" y="828772"/>
                </a:lnTo>
                <a:lnTo>
                  <a:pt x="353687" y="829409"/>
                </a:lnTo>
                <a:lnTo>
                  <a:pt x="319480" y="828789"/>
                </a:lnTo>
                <a:lnTo>
                  <a:pt x="285408" y="823965"/>
                </a:lnTo>
                <a:lnTo>
                  <a:pt x="273246" y="821386"/>
                </a:lnTo>
                <a:lnTo>
                  <a:pt x="248799" y="816483"/>
                </a:lnTo>
                <a:lnTo>
                  <a:pt x="236588" y="813763"/>
                </a:lnTo>
                <a:lnTo>
                  <a:pt x="229446" y="811816"/>
                </a:lnTo>
                <a:lnTo>
                  <a:pt x="222905" y="808827"/>
                </a:lnTo>
                <a:close/>
              </a:path>
              <a:path w="802004" h="829944">
                <a:moveTo>
                  <a:pt x="368484" y="828772"/>
                </a:moveTo>
                <a:lnTo>
                  <a:pt x="286394" y="789135"/>
                </a:lnTo>
                <a:lnTo>
                  <a:pt x="287403" y="789204"/>
                </a:lnTo>
                <a:lnTo>
                  <a:pt x="345815" y="789570"/>
                </a:lnTo>
                <a:lnTo>
                  <a:pt x="404081" y="788300"/>
                </a:lnTo>
                <a:lnTo>
                  <a:pt x="463911" y="782874"/>
                </a:lnTo>
                <a:lnTo>
                  <a:pt x="493786" y="779496"/>
                </a:lnTo>
                <a:lnTo>
                  <a:pt x="523728" y="776503"/>
                </a:lnTo>
                <a:lnTo>
                  <a:pt x="571847" y="769976"/>
                </a:lnTo>
                <a:lnTo>
                  <a:pt x="618482" y="758718"/>
                </a:lnTo>
                <a:lnTo>
                  <a:pt x="663460" y="742234"/>
                </a:lnTo>
                <a:lnTo>
                  <a:pt x="706611" y="720030"/>
                </a:lnTo>
                <a:lnTo>
                  <a:pt x="747776" y="687377"/>
                </a:lnTo>
                <a:lnTo>
                  <a:pt x="763562" y="660920"/>
                </a:lnTo>
                <a:lnTo>
                  <a:pt x="762497" y="650130"/>
                </a:lnTo>
                <a:lnTo>
                  <a:pt x="756701" y="641207"/>
                </a:lnTo>
                <a:lnTo>
                  <a:pt x="747502" y="634481"/>
                </a:lnTo>
                <a:lnTo>
                  <a:pt x="800870" y="660250"/>
                </a:lnTo>
                <a:lnTo>
                  <a:pt x="784095" y="706677"/>
                </a:lnTo>
                <a:lnTo>
                  <a:pt x="727336" y="754820"/>
                </a:lnTo>
                <a:lnTo>
                  <a:pt x="660869" y="787150"/>
                </a:lnTo>
                <a:lnTo>
                  <a:pt x="593403" y="806881"/>
                </a:lnTo>
                <a:lnTo>
                  <a:pt x="498329" y="819255"/>
                </a:lnTo>
                <a:lnTo>
                  <a:pt x="472931" y="822328"/>
                </a:lnTo>
                <a:lnTo>
                  <a:pt x="447529" y="825006"/>
                </a:lnTo>
                <a:lnTo>
                  <a:pt x="422110" y="826462"/>
                </a:lnTo>
                <a:lnTo>
                  <a:pt x="368484" y="828772"/>
                </a:lnTo>
                <a:close/>
              </a:path>
              <a:path w="802004" h="829944">
                <a:moveTo>
                  <a:pt x="21564" y="554957"/>
                </a:moveTo>
                <a:lnTo>
                  <a:pt x="6344" y="537753"/>
                </a:lnTo>
                <a:lnTo>
                  <a:pt x="1014" y="508560"/>
                </a:lnTo>
                <a:lnTo>
                  <a:pt x="0" y="480137"/>
                </a:lnTo>
                <a:lnTo>
                  <a:pt x="2316" y="449993"/>
                </a:lnTo>
                <a:lnTo>
                  <a:pt x="6979" y="415636"/>
                </a:lnTo>
                <a:lnTo>
                  <a:pt x="11910" y="390756"/>
                </a:lnTo>
                <a:lnTo>
                  <a:pt x="16011" y="365652"/>
                </a:lnTo>
                <a:lnTo>
                  <a:pt x="25610" y="315787"/>
                </a:lnTo>
                <a:lnTo>
                  <a:pt x="37525" y="271501"/>
                </a:lnTo>
                <a:lnTo>
                  <a:pt x="50847" y="229599"/>
                </a:lnTo>
                <a:lnTo>
                  <a:pt x="67929" y="185008"/>
                </a:lnTo>
                <a:lnTo>
                  <a:pt x="91122" y="132654"/>
                </a:lnTo>
                <a:lnTo>
                  <a:pt x="108970" y="97686"/>
                </a:lnTo>
                <a:lnTo>
                  <a:pt x="137104" y="53124"/>
                </a:lnTo>
                <a:lnTo>
                  <a:pt x="161889" y="23433"/>
                </a:lnTo>
                <a:lnTo>
                  <a:pt x="201328" y="745"/>
                </a:lnTo>
                <a:lnTo>
                  <a:pt x="224128" y="0"/>
                </a:lnTo>
                <a:lnTo>
                  <a:pt x="245083" y="8900"/>
                </a:lnTo>
                <a:lnTo>
                  <a:pt x="263397" y="27395"/>
                </a:lnTo>
                <a:lnTo>
                  <a:pt x="271008" y="40282"/>
                </a:lnTo>
                <a:lnTo>
                  <a:pt x="276283" y="53882"/>
                </a:lnTo>
                <a:lnTo>
                  <a:pt x="279099" y="65218"/>
                </a:lnTo>
                <a:lnTo>
                  <a:pt x="223449" y="38347"/>
                </a:lnTo>
                <a:lnTo>
                  <a:pt x="209867" y="36431"/>
                </a:lnTo>
                <a:lnTo>
                  <a:pt x="195003" y="42630"/>
                </a:lnTo>
                <a:lnTo>
                  <a:pt x="190424" y="45642"/>
                </a:lnTo>
                <a:lnTo>
                  <a:pt x="186362" y="49740"/>
                </a:lnTo>
                <a:lnTo>
                  <a:pt x="183300" y="54346"/>
                </a:lnTo>
                <a:lnTo>
                  <a:pt x="168721" y="75307"/>
                </a:lnTo>
                <a:lnTo>
                  <a:pt x="136301" y="122994"/>
                </a:lnTo>
                <a:lnTo>
                  <a:pt x="104891" y="189057"/>
                </a:lnTo>
                <a:lnTo>
                  <a:pt x="92470" y="225802"/>
                </a:lnTo>
                <a:lnTo>
                  <a:pt x="76967" y="281044"/>
                </a:lnTo>
                <a:lnTo>
                  <a:pt x="73086" y="294016"/>
                </a:lnTo>
                <a:lnTo>
                  <a:pt x="63528" y="333469"/>
                </a:lnTo>
                <a:lnTo>
                  <a:pt x="57229" y="372994"/>
                </a:lnTo>
                <a:lnTo>
                  <a:pt x="51939" y="412693"/>
                </a:lnTo>
                <a:lnTo>
                  <a:pt x="47088" y="453857"/>
                </a:lnTo>
                <a:lnTo>
                  <a:pt x="42993" y="495073"/>
                </a:lnTo>
                <a:lnTo>
                  <a:pt x="42713" y="499534"/>
                </a:lnTo>
                <a:lnTo>
                  <a:pt x="44319" y="506995"/>
                </a:lnTo>
                <a:lnTo>
                  <a:pt x="89379" y="528752"/>
                </a:lnTo>
                <a:lnTo>
                  <a:pt x="77328" y="540283"/>
                </a:lnTo>
                <a:lnTo>
                  <a:pt x="63769" y="551275"/>
                </a:lnTo>
                <a:lnTo>
                  <a:pt x="53229" y="556896"/>
                </a:lnTo>
                <a:lnTo>
                  <a:pt x="38177" y="559731"/>
                </a:lnTo>
                <a:lnTo>
                  <a:pt x="21564" y="554957"/>
                </a:lnTo>
                <a:close/>
              </a:path>
              <a:path w="802004" h="829944">
                <a:moveTo>
                  <a:pt x="89379" y="528752"/>
                </a:moveTo>
                <a:lnTo>
                  <a:pt x="53779" y="511563"/>
                </a:lnTo>
                <a:lnTo>
                  <a:pt x="61307" y="509348"/>
                </a:lnTo>
                <a:lnTo>
                  <a:pt x="65178" y="503487"/>
                </a:lnTo>
                <a:lnTo>
                  <a:pt x="71195" y="495610"/>
                </a:lnTo>
                <a:lnTo>
                  <a:pt x="77331" y="487811"/>
                </a:lnTo>
                <a:lnTo>
                  <a:pt x="83355" y="479918"/>
                </a:lnTo>
                <a:lnTo>
                  <a:pt x="110887" y="438548"/>
                </a:lnTo>
                <a:lnTo>
                  <a:pt x="140844" y="392163"/>
                </a:lnTo>
                <a:lnTo>
                  <a:pt x="171894" y="340032"/>
                </a:lnTo>
                <a:lnTo>
                  <a:pt x="199847" y="287831"/>
                </a:lnTo>
                <a:lnTo>
                  <a:pt x="221030" y="234294"/>
                </a:lnTo>
                <a:lnTo>
                  <a:pt x="235572" y="179640"/>
                </a:lnTo>
                <a:lnTo>
                  <a:pt x="242480" y="152255"/>
                </a:lnTo>
                <a:lnTo>
                  <a:pt x="246484" y="130291"/>
                </a:lnTo>
                <a:lnTo>
                  <a:pt x="247159" y="108266"/>
                </a:lnTo>
                <a:lnTo>
                  <a:pt x="245174" y="86249"/>
                </a:lnTo>
                <a:lnTo>
                  <a:pt x="241198" y="64309"/>
                </a:lnTo>
                <a:lnTo>
                  <a:pt x="234357" y="47825"/>
                </a:lnTo>
                <a:lnTo>
                  <a:pt x="223449" y="38347"/>
                </a:lnTo>
                <a:lnTo>
                  <a:pt x="279099" y="65218"/>
                </a:lnTo>
                <a:lnTo>
                  <a:pt x="279802" y="68045"/>
                </a:lnTo>
                <a:lnTo>
                  <a:pt x="282145" y="82619"/>
                </a:lnTo>
                <a:lnTo>
                  <a:pt x="284139" y="110335"/>
                </a:lnTo>
                <a:lnTo>
                  <a:pt x="282760" y="137756"/>
                </a:lnTo>
                <a:lnTo>
                  <a:pt x="272281" y="191924"/>
                </a:lnTo>
                <a:lnTo>
                  <a:pt x="252207" y="255168"/>
                </a:lnTo>
                <a:lnTo>
                  <a:pt x="227837" y="312276"/>
                </a:lnTo>
                <a:lnTo>
                  <a:pt x="201814" y="362619"/>
                </a:lnTo>
                <a:lnTo>
                  <a:pt x="176781" y="405569"/>
                </a:lnTo>
                <a:lnTo>
                  <a:pt x="154895" y="441279"/>
                </a:lnTo>
                <a:lnTo>
                  <a:pt x="124653" y="487148"/>
                </a:lnTo>
                <a:lnTo>
                  <a:pt x="90014" y="528145"/>
                </a:lnTo>
                <a:lnTo>
                  <a:pt x="89379" y="528752"/>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7999" cy="10286998"/>
          </a:xfrm>
          <a:prstGeom prst="rect">
            <a:avLst/>
          </a:prstGeom>
        </p:spPr>
      </p:pic>
      <p:pic>
        <p:nvPicPr>
          <p:cNvPr id="17" name="bg object 17"/>
          <p:cNvPicPr/>
          <p:nvPr/>
        </p:nvPicPr>
        <p:blipFill>
          <a:blip r:embed="rId3" cstate="print"/>
          <a:stretch>
            <a:fillRect/>
          </a:stretch>
        </p:blipFill>
        <p:spPr>
          <a:xfrm>
            <a:off x="2163686" y="1"/>
            <a:ext cx="13354049" cy="10286998"/>
          </a:xfrm>
          <a:prstGeom prst="rect">
            <a:avLst/>
          </a:prstGeom>
        </p:spPr>
      </p:pic>
      <p:pic>
        <p:nvPicPr>
          <p:cNvPr id="18" name="bg object 18"/>
          <p:cNvPicPr/>
          <p:nvPr/>
        </p:nvPicPr>
        <p:blipFill>
          <a:blip r:embed="rId4" cstate="print"/>
          <a:stretch>
            <a:fillRect/>
          </a:stretch>
        </p:blipFill>
        <p:spPr>
          <a:xfrm>
            <a:off x="2219035" y="1356859"/>
            <a:ext cx="544672" cy="1062824"/>
          </a:xfrm>
          <a:prstGeom prst="rect">
            <a:avLst/>
          </a:prstGeom>
        </p:spPr>
      </p:pic>
      <p:sp>
        <p:nvSpPr>
          <p:cNvPr id="19" name="bg object 19"/>
          <p:cNvSpPr/>
          <p:nvPr/>
        </p:nvSpPr>
        <p:spPr>
          <a:xfrm>
            <a:off x="1411299" y="7720297"/>
            <a:ext cx="752475" cy="1588770"/>
          </a:xfrm>
          <a:custGeom>
            <a:avLst/>
            <a:gdLst/>
            <a:ahLst/>
            <a:cxnLst/>
            <a:rect l="l" t="t" r="r" b="b"/>
            <a:pathLst>
              <a:path w="752475" h="1588770">
                <a:moveTo>
                  <a:pt x="16093" y="938811"/>
                </a:moveTo>
                <a:lnTo>
                  <a:pt x="54094" y="743903"/>
                </a:lnTo>
                <a:lnTo>
                  <a:pt x="49484" y="780821"/>
                </a:lnTo>
                <a:lnTo>
                  <a:pt x="47435" y="817874"/>
                </a:lnTo>
                <a:lnTo>
                  <a:pt x="56440" y="904422"/>
                </a:lnTo>
                <a:lnTo>
                  <a:pt x="69111" y="952256"/>
                </a:lnTo>
                <a:lnTo>
                  <a:pt x="83389" y="998480"/>
                </a:lnTo>
                <a:lnTo>
                  <a:pt x="101703" y="1043914"/>
                </a:lnTo>
                <a:lnTo>
                  <a:pt x="122741" y="1088648"/>
                </a:lnTo>
                <a:lnTo>
                  <a:pt x="145272" y="1132362"/>
                </a:lnTo>
                <a:lnTo>
                  <a:pt x="169326" y="1174905"/>
                </a:lnTo>
                <a:lnTo>
                  <a:pt x="194904" y="1216265"/>
                </a:lnTo>
                <a:lnTo>
                  <a:pt x="223255" y="1256675"/>
                </a:lnTo>
                <a:lnTo>
                  <a:pt x="251888" y="1295639"/>
                </a:lnTo>
                <a:lnTo>
                  <a:pt x="283298" y="1333631"/>
                </a:lnTo>
                <a:lnTo>
                  <a:pt x="317157" y="1372338"/>
                </a:lnTo>
                <a:lnTo>
                  <a:pt x="352235" y="1411428"/>
                </a:lnTo>
                <a:lnTo>
                  <a:pt x="396085" y="1372342"/>
                </a:lnTo>
                <a:lnTo>
                  <a:pt x="412267" y="1362345"/>
                </a:lnTo>
                <a:lnTo>
                  <a:pt x="449028" y="1386164"/>
                </a:lnTo>
                <a:lnTo>
                  <a:pt x="473026" y="1462175"/>
                </a:lnTo>
                <a:lnTo>
                  <a:pt x="495695" y="1538364"/>
                </a:lnTo>
                <a:lnTo>
                  <a:pt x="498120" y="1545836"/>
                </a:lnTo>
                <a:lnTo>
                  <a:pt x="497830" y="1567234"/>
                </a:lnTo>
                <a:lnTo>
                  <a:pt x="491108" y="1581800"/>
                </a:lnTo>
                <a:lnTo>
                  <a:pt x="476811" y="1588765"/>
                </a:lnTo>
                <a:lnTo>
                  <a:pt x="456288" y="1587844"/>
                </a:lnTo>
                <a:lnTo>
                  <a:pt x="436399" y="1583675"/>
                </a:lnTo>
                <a:lnTo>
                  <a:pt x="446606" y="1531321"/>
                </a:lnTo>
                <a:lnTo>
                  <a:pt x="431453" y="1476308"/>
                </a:lnTo>
                <a:lnTo>
                  <a:pt x="422815" y="1447610"/>
                </a:lnTo>
                <a:lnTo>
                  <a:pt x="414410" y="1417717"/>
                </a:lnTo>
                <a:lnTo>
                  <a:pt x="390813" y="1439198"/>
                </a:lnTo>
                <a:lnTo>
                  <a:pt x="373309" y="1462614"/>
                </a:lnTo>
                <a:lnTo>
                  <a:pt x="359428" y="1487356"/>
                </a:lnTo>
                <a:lnTo>
                  <a:pt x="346701" y="1512815"/>
                </a:lnTo>
                <a:lnTo>
                  <a:pt x="337460" y="1560210"/>
                </a:lnTo>
                <a:lnTo>
                  <a:pt x="331384" y="1558194"/>
                </a:lnTo>
                <a:lnTo>
                  <a:pt x="319358" y="1553510"/>
                </a:lnTo>
                <a:lnTo>
                  <a:pt x="307394" y="1548510"/>
                </a:lnTo>
                <a:lnTo>
                  <a:pt x="303898" y="1546532"/>
                </a:lnTo>
                <a:lnTo>
                  <a:pt x="321987" y="1453750"/>
                </a:lnTo>
                <a:lnTo>
                  <a:pt x="305283" y="1433241"/>
                </a:lnTo>
                <a:lnTo>
                  <a:pt x="251616" y="1370035"/>
                </a:lnTo>
                <a:lnTo>
                  <a:pt x="218062" y="1329766"/>
                </a:lnTo>
                <a:lnTo>
                  <a:pt x="187267" y="1288618"/>
                </a:lnTo>
                <a:lnTo>
                  <a:pt x="157991" y="1246316"/>
                </a:lnTo>
                <a:lnTo>
                  <a:pt x="130240" y="1202831"/>
                </a:lnTo>
                <a:lnTo>
                  <a:pt x="105265" y="1158375"/>
                </a:lnTo>
                <a:lnTo>
                  <a:pt x="81828" y="1112673"/>
                </a:lnTo>
                <a:lnTo>
                  <a:pt x="59933" y="1065695"/>
                </a:lnTo>
                <a:lnTo>
                  <a:pt x="40833" y="1017654"/>
                </a:lnTo>
                <a:lnTo>
                  <a:pt x="24228" y="970092"/>
                </a:lnTo>
                <a:lnTo>
                  <a:pt x="16093" y="938811"/>
                </a:lnTo>
                <a:close/>
              </a:path>
              <a:path w="752475" h="1588770">
                <a:moveTo>
                  <a:pt x="220507" y="554015"/>
                </a:moveTo>
                <a:lnTo>
                  <a:pt x="256737" y="368185"/>
                </a:lnTo>
                <a:lnTo>
                  <a:pt x="256516" y="415774"/>
                </a:lnTo>
                <a:lnTo>
                  <a:pt x="262313" y="465679"/>
                </a:lnTo>
                <a:lnTo>
                  <a:pt x="262647" y="470605"/>
                </a:lnTo>
                <a:lnTo>
                  <a:pt x="264300" y="475399"/>
                </a:lnTo>
                <a:lnTo>
                  <a:pt x="266725" y="482871"/>
                </a:lnTo>
                <a:lnTo>
                  <a:pt x="267606" y="484987"/>
                </a:lnTo>
                <a:lnTo>
                  <a:pt x="269332" y="489407"/>
                </a:lnTo>
                <a:lnTo>
                  <a:pt x="281341" y="487544"/>
                </a:lnTo>
                <a:lnTo>
                  <a:pt x="294623" y="485783"/>
                </a:lnTo>
                <a:lnTo>
                  <a:pt x="345787" y="482185"/>
                </a:lnTo>
                <a:lnTo>
                  <a:pt x="394702" y="483489"/>
                </a:lnTo>
                <a:lnTo>
                  <a:pt x="442608" y="489966"/>
                </a:lnTo>
                <a:lnTo>
                  <a:pt x="489500" y="501641"/>
                </a:lnTo>
                <a:lnTo>
                  <a:pt x="535374" y="518539"/>
                </a:lnTo>
                <a:lnTo>
                  <a:pt x="580225" y="540687"/>
                </a:lnTo>
                <a:lnTo>
                  <a:pt x="616804" y="565439"/>
                </a:lnTo>
                <a:lnTo>
                  <a:pt x="646508" y="598913"/>
                </a:lnTo>
                <a:lnTo>
                  <a:pt x="666802" y="667372"/>
                </a:lnTo>
                <a:lnTo>
                  <a:pt x="662655" y="701914"/>
                </a:lnTo>
                <a:lnTo>
                  <a:pt x="648222" y="736127"/>
                </a:lnTo>
                <a:lnTo>
                  <a:pt x="627262" y="763991"/>
                </a:lnTo>
                <a:lnTo>
                  <a:pt x="600340" y="782618"/>
                </a:lnTo>
                <a:lnTo>
                  <a:pt x="597568" y="783562"/>
                </a:lnTo>
                <a:lnTo>
                  <a:pt x="617344" y="682131"/>
                </a:lnTo>
                <a:lnTo>
                  <a:pt x="618124" y="658222"/>
                </a:lnTo>
                <a:lnTo>
                  <a:pt x="612178" y="635627"/>
                </a:lnTo>
                <a:lnTo>
                  <a:pt x="598095" y="614945"/>
                </a:lnTo>
                <a:lnTo>
                  <a:pt x="591648" y="608192"/>
                </a:lnTo>
                <a:lnTo>
                  <a:pt x="583876" y="601600"/>
                </a:lnTo>
                <a:lnTo>
                  <a:pt x="577261" y="595708"/>
                </a:lnTo>
                <a:lnTo>
                  <a:pt x="535653" y="570200"/>
                </a:lnTo>
                <a:lnTo>
                  <a:pt x="499832" y="554835"/>
                </a:lnTo>
                <a:lnTo>
                  <a:pt x="461976" y="543265"/>
                </a:lnTo>
                <a:lnTo>
                  <a:pt x="423474" y="535014"/>
                </a:lnTo>
                <a:lnTo>
                  <a:pt x="356111" y="528783"/>
                </a:lnTo>
                <a:lnTo>
                  <a:pt x="320865" y="530375"/>
                </a:lnTo>
                <a:lnTo>
                  <a:pt x="284873" y="535795"/>
                </a:lnTo>
                <a:lnTo>
                  <a:pt x="270512" y="609451"/>
                </a:lnTo>
                <a:lnTo>
                  <a:pt x="246515" y="566620"/>
                </a:lnTo>
                <a:lnTo>
                  <a:pt x="243798" y="560646"/>
                </a:lnTo>
                <a:lnTo>
                  <a:pt x="241008" y="555047"/>
                </a:lnTo>
                <a:lnTo>
                  <a:pt x="237227" y="547893"/>
                </a:lnTo>
                <a:lnTo>
                  <a:pt x="220507" y="554015"/>
                </a:lnTo>
                <a:close/>
              </a:path>
              <a:path w="752475" h="1588770">
                <a:moveTo>
                  <a:pt x="635491" y="224039"/>
                </a:moveTo>
                <a:lnTo>
                  <a:pt x="657366" y="111839"/>
                </a:lnTo>
                <a:lnTo>
                  <a:pt x="662726" y="117526"/>
                </a:lnTo>
                <a:lnTo>
                  <a:pt x="673599" y="128128"/>
                </a:lnTo>
                <a:lnTo>
                  <a:pt x="677836" y="132940"/>
                </a:lnTo>
                <a:lnTo>
                  <a:pt x="690703" y="146586"/>
                </a:lnTo>
                <a:lnTo>
                  <a:pt x="700823" y="161045"/>
                </a:lnTo>
                <a:lnTo>
                  <a:pt x="710669" y="176909"/>
                </a:lnTo>
                <a:lnTo>
                  <a:pt x="717728" y="193797"/>
                </a:lnTo>
                <a:lnTo>
                  <a:pt x="721326" y="201887"/>
                </a:lnTo>
                <a:lnTo>
                  <a:pt x="723605" y="210109"/>
                </a:lnTo>
                <a:lnTo>
                  <a:pt x="724600" y="218275"/>
                </a:lnTo>
                <a:lnTo>
                  <a:pt x="725053" y="229227"/>
                </a:lnTo>
                <a:lnTo>
                  <a:pt x="723067" y="239412"/>
                </a:lnTo>
                <a:lnTo>
                  <a:pt x="718684" y="248619"/>
                </a:lnTo>
                <a:lnTo>
                  <a:pt x="710699" y="256395"/>
                </a:lnTo>
                <a:lnTo>
                  <a:pt x="700659" y="261434"/>
                </a:lnTo>
                <a:lnTo>
                  <a:pt x="690061" y="262701"/>
                </a:lnTo>
                <a:lnTo>
                  <a:pt x="680113" y="260631"/>
                </a:lnTo>
                <a:lnTo>
                  <a:pt x="670778" y="255417"/>
                </a:lnTo>
                <a:lnTo>
                  <a:pt x="659463" y="247087"/>
                </a:lnTo>
                <a:lnTo>
                  <a:pt x="649504" y="238437"/>
                </a:lnTo>
                <a:lnTo>
                  <a:pt x="640902" y="229469"/>
                </a:lnTo>
                <a:lnTo>
                  <a:pt x="635491" y="224039"/>
                </a:lnTo>
                <a:close/>
              </a:path>
              <a:path w="752475" h="1588770">
                <a:moveTo>
                  <a:pt x="217331" y="318110"/>
                </a:moveTo>
                <a:lnTo>
                  <a:pt x="232946" y="271201"/>
                </a:lnTo>
                <a:lnTo>
                  <a:pt x="255841" y="226776"/>
                </a:lnTo>
                <a:lnTo>
                  <a:pt x="286008" y="184867"/>
                </a:lnTo>
                <a:lnTo>
                  <a:pt x="323442" y="145507"/>
                </a:lnTo>
                <a:lnTo>
                  <a:pt x="356903" y="119889"/>
                </a:lnTo>
                <a:lnTo>
                  <a:pt x="394240" y="100932"/>
                </a:lnTo>
                <a:lnTo>
                  <a:pt x="433071" y="87589"/>
                </a:lnTo>
                <a:lnTo>
                  <a:pt x="474752" y="79541"/>
                </a:lnTo>
                <a:lnTo>
                  <a:pt x="515590" y="75813"/>
                </a:lnTo>
                <a:lnTo>
                  <a:pt x="557154" y="74997"/>
                </a:lnTo>
                <a:lnTo>
                  <a:pt x="566317" y="74456"/>
                </a:lnTo>
                <a:lnTo>
                  <a:pt x="574445" y="72584"/>
                </a:lnTo>
                <a:lnTo>
                  <a:pt x="581615" y="68993"/>
                </a:lnTo>
                <a:lnTo>
                  <a:pt x="589147" y="63541"/>
                </a:lnTo>
                <a:lnTo>
                  <a:pt x="610727" y="45768"/>
                </a:lnTo>
                <a:lnTo>
                  <a:pt x="634345" y="30817"/>
                </a:lnTo>
                <a:lnTo>
                  <a:pt x="684268" y="7036"/>
                </a:lnTo>
                <a:lnTo>
                  <a:pt x="717988" y="0"/>
                </a:lnTo>
                <a:lnTo>
                  <a:pt x="736591" y="4134"/>
                </a:lnTo>
                <a:lnTo>
                  <a:pt x="747540" y="14340"/>
                </a:lnTo>
                <a:lnTo>
                  <a:pt x="752373" y="29370"/>
                </a:lnTo>
                <a:lnTo>
                  <a:pt x="750135" y="47487"/>
                </a:lnTo>
                <a:lnTo>
                  <a:pt x="719912" y="83045"/>
                </a:lnTo>
                <a:lnTo>
                  <a:pt x="682738" y="101158"/>
                </a:lnTo>
                <a:lnTo>
                  <a:pt x="670091" y="106297"/>
                </a:lnTo>
                <a:lnTo>
                  <a:pt x="657366" y="111839"/>
                </a:lnTo>
                <a:lnTo>
                  <a:pt x="635491" y="224039"/>
                </a:lnTo>
                <a:lnTo>
                  <a:pt x="631162" y="219695"/>
                </a:lnTo>
                <a:lnTo>
                  <a:pt x="613210" y="198951"/>
                </a:lnTo>
                <a:lnTo>
                  <a:pt x="596572" y="178100"/>
                </a:lnTo>
                <a:lnTo>
                  <a:pt x="580004" y="156896"/>
                </a:lnTo>
                <a:lnTo>
                  <a:pt x="563504" y="135342"/>
                </a:lnTo>
                <a:lnTo>
                  <a:pt x="555974" y="127506"/>
                </a:lnTo>
                <a:lnTo>
                  <a:pt x="547896" y="122480"/>
                </a:lnTo>
                <a:lnTo>
                  <a:pt x="539298" y="120124"/>
                </a:lnTo>
                <a:lnTo>
                  <a:pt x="528961" y="120052"/>
                </a:lnTo>
                <a:lnTo>
                  <a:pt x="486593" y="124992"/>
                </a:lnTo>
                <a:lnTo>
                  <a:pt x="446057" y="133807"/>
                </a:lnTo>
                <a:lnTo>
                  <a:pt x="406980" y="148412"/>
                </a:lnTo>
                <a:lnTo>
                  <a:pt x="370235" y="170962"/>
                </a:lnTo>
                <a:lnTo>
                  <a:pt x="332580" y="204824"/>
                </a:lnTo>
                <a:lnTo>
                  <a:pt x="302144" y="241475"/>
                </a:lnTo>
                <a:lnTo>
                  <a:pt x="280183" y="281111"/>
                </a:lnTo>
                <a:lnTo>
                  <a:pt x="265460" y="323444"/>
                </a:lnTo>
                <a:lnTo>
                  <a:pt x="220507" y="554015"/>
                </a:lnTo>
                <a:lnTo>
                  <a:pt x="209360" y="558096"/>
                </a:lnTo>
                <a:lnTo>
                  <a:pt x="220477" y="501075"/>
                </a:lnTo>
                <a:lnTo>
                  <a:pt x="216782" y="486842"/>
                </a:lnTo>
                <a:lnTo>
                  <a:pt x="214225" y="473413"/>
                </a:lnTo>
                <a:lnTo>
                  <a:pt x="207964" y="419249"/>
                </a:lnTo>
                <a:lnTo>
                  <a:pt x="209002" y="367471"/>
                </a:lnTo>
                <a:lnTo>
                  <a:pt x="217331" y="318110"/>
                </a:lnTo>
                <a:close/>
              </a:path>
              <a:path w="752475" h="1588770">
                <a:moveTo>
                  <a:pt x="270512" y="609451"/>
                </a:moveTo>
                <a:lnTo>
                  <a:pt x="284873" y="535795"/>
                </a:lnTo>
                <a:lnTo>
                  <a:pt x="288703" y="542694"/>
                </a:lnTo>
                <a:lnTo>
                  <a:pt x="291421" y="548665"/>
                </a:lnTo>
                <a:lnTo>
                  <a:pt x="294241" y="554109"/>
                </a:lnTo>
                <a:lnTo>
                  <a:pt x="322359" y="602354"/>
                </a:lnTo>
                <a:lnTo>
                  <a:pt x="354779" y="641804"/>
                </a:lnTo>
                <a:lnTo>
                  <a:pt x="390643" y="676858"/>
                </a:lnTo>
                <a:lnTo>
                  <a:pt x="429943" y="707569"/>
                </a:lnTo>
                <a:lnTo>
                  <a:pt x="479028" y="734541"/>
                </a:lnTo>
                <a:lnTo>
                  <a:pt x="532100" y="747707"/>
                </a:lnTo>
                <a:lnTo>
                  <a:pt x="558177" y="746688"/>
                </a:lnTo>
                <a:lnTo>
                  <a:pt x="579065" y="739098"/>
                </a:lnTo>
                <a:lnTo>
                  <a:pt x="597193" y="725756"/>
                </a:lnTo>
                <a:lnTo>
                  <a:pt x="610003" y="706511"/>
                </a:lnTo>
                <a:lnTo>
                  <a:pt x="617344" y="682131"/>
                </a:lnTo>
                <a:lnTo>
                  <a:pt x="597568" y="783562"/>
                </a:lnTo>
                <a:lnTo>
                  <a:pt x="569849" y="793003"/>
                </a:lnTo>
                <a:lnTo>
                  <a:pt x="535691" y="795655"/>
                </a:lnTo>
                <a:lnTo>
                  <a:pt x="499065" y="791048"/>
                </a:lnTo>
                <a:lnTo>
                  <a:pt x="432923" y="765283"/>
                </a:lnTo>
                <a:lnTo>
                  <a:pt x="363390" y="717097"/>
                </a:lnTo>
                <a:lnTo>
                  <a:pt x="328332" y="684541"/>
                </a:lnTo>
                <a:lnTo>
                  <a:pt x="297786" y="648749"/>
                </a:lnTo>
                <a:lnTo>
                  <a:pt x="270512" y="609451"/>
                </a:lnTo>
                <a:close/>
              </a:path>
              <a:path w="752475" h="1588770">
                <a:moveTo>
                  <a:pt x="337460" y="1560210"/>
                </a:moveTo>
                <a:lnTo>
                  <a:pt x="346701" y="1512815"/>
                </a:lnTo>
                <a:lnTo>
                  <a:pt x="377035" y="1523143"/>
                </a:lnTo>
                <a:lnTo>
                  <a:pt x="400509" y="1528840"/>
                </a:lnTo>
                <a:lnTo>
                  <a:pt x="405479" y="1529891"/>
                </a:lnTo>
                <a:lnTo>
                  <a:pt x="428237" y="1532622"/>
                </a:lnTo>
                <a:lnTo>
                  <a:pt x="446606" y="1531321"/>
                </a:lnTo>
                <a:lnTo>
                  <a:pt x="436399" y="1583675"/>
                </a:lnTo>
                <a:lnTo>
                  <a:pt x="405323" y="1577149"/>
                </a:lnTo>
                <a:lnTo>
                  <a:pt x="381743" y="1571998"/>
                </a:lnTo>
                <a:lnTo>
                  <a:pt x="357004" y="1566154"/>
                </a:lnTo>
                <a:lnTo>
                  <a:pt x="344752" y="1562629"/>
                </a:lnTo>
                <a:lnTo>
                  <a:pt x="337460" y="1560210"/>
                </a:lnTo>
                <a:close/>
              </a:path>
              <a:path w="752475" h="1588770">
                <a:moveTo>
                  <a:pt x="287234" y="1519179"/>
                </a:moveTo>
                <a:lnTo>
                  <a:pt x="293981" y="1504481"/>
                </a:lnTo>
                <a:lnTo>
                  <a:pt x="299879" y="1494141"/>
                </a:lnTo>
                <a:lnTo>
                  <a:pt x="307016" y="1484079"/>
                </a:lnTo>
                <a:lnTo>
                  <a:pt x="318805" y="1463435"/>
                </a:lnTo>
                <a:lnTo>
                  <a:pt x="320489" y="1461430"/>
                </a:lnTo>
                <a:lnTo>
                  <a:pt x="303898" y="1546532"/>
                </a:lnTo>
                <a:lnTo>
                  <a:pt x="293409" y="1540598"/>
                </a:lnTo>
                <a:lnTo>
                  <a:pt x="287490" y="1531141"/>
                </a:lnTo>
                <a:lnTo>
                  <a:pt x="287234" y="1519179"/>
                </a:lnTo>
                <a:close/>
              </a:path>
              <a:path w="752475" h="1588770">
                <a:moveTo>
                  <a:pt x="8655" y="731411"/>
                </a:moveTo>
                <a:lnTo>
                  <a:pt x="19698" y="688042"/>
                </a:lnTo>
                <a:lnTo>
                  <a:pt x="38101" y="646743"/>
                </a:lnTo>
                <a:lnTo>
                  <a:pt x="62599" y="607369"/>
                </a:lnTo>
                <a:lnTo>
                  <a:pt x="89198" y="577122"/>
                </a:lnTo>
                <a:lnTo>
                  <a:pt x="118794" y="551416"/>
                </a:lnTo>
                <a:lnTo>
                  <a:pt x="152671" y="530299"/>
                </a:lnTo>
                <a:lnTo>
                  <a:pt x="188374" y="513093"/>
                </a:lnTo>
                <a:lnTo>
                  <a:pt x="196692" y="510245"/>
                </a:lnTo>
                <a:lnTo>
                  <a:pt x="212097" y="504238"/>
                </a:lnTo>
                <a:lnTo>
                  <a:pt x="220477" y="501075"/>
                </a:lnTo>
                <a:lnTo>
                  <a:pt x="209360" y="558096"/>
                </a:lnTo>
                <a:lnTo>
                  <a:pt x="188459" y="565747"/>
                </a:lnTo>
                <a:lnTo>
                  <a:pt x="147425" y="590391"/>
                </a:lnTo>
                <a:lnTo>
                  <a:pt x="112806" y="621951"/>
                </a:lnTo>
                <a:lnTo>
                  <a:pt x="84530" y="660795"/>
                </a:lnTo>
                <a:lnTo>
                  <a:pt x="63772" y="707535"/>
                </a:lnTo>
                <a:lnTo>
                  <a:pt x="16093" y="938811"/>
                </a:lnTo>
                <a:lnTo>
                  <a:pt x="11657" y="921749"/>
                </a:lnTo>
                <a:lnTo>
                  <a:pt x="3154" y="872450"/>
                </a:lnTo>
                <a:lnTo>
                  <a:pt x="0" y="822261"/>
                </a:lnTo>
                <a:lnTo>
                  <a:pt x="2498" y="776264"/>
                </a:lnTo>
                <a:lnTo>
                  <a:pt x="8655" y="731411"/>
                </a:lnTo>
                <a:close/>
              </a:path>
            </a:pathLst>
          </a:custGeom>
          <a:solidFill>
            <a:srgbClr val="000000"/>
          </a:solidFill>
        </p:spPr>
        <p:txBody>
          <a:bodyPr wrap="square" lIns="0" tIns="0" rIns="0" bIns="0" rtlCol="0"/>
          <a:lstStyle/>
          <a:p>
            <a:endParaRPr/>
          </a:p>
        </p:txBody>
      </p:sp>
      <p:pic>
        <p:nvPicPr>
          <p:cNvPr id="20" name="bg object 20"/>
          <p:cNvPicPr/>
          <p:nvPr/>
        </p:nvPicPr>
        <p:blipFill>
          <a:blip r:embed="rId5" cstate="print"/>
          <a:stretch>
            <a:fillRect/>
          </a:stretch>
        </p:blipFill>
        <p:spPr>
          <a:xfrm>
            <a:off x="4727447" y="1"/>
            <a:ext cx="7690103" cy="1563622"/>
          </a:xfrm>
          <a:prstGeom prst="rect">
            <a:avLst/>
          </a:prstGeom>
        </p:spPr>
      </p:pic>
      <p:sp>
        <p:nvSpPr>
          <p:cNvPr id="21" name="bg object 21"/>
          <p:cNvSpPr/>
          <p:nvPr/>
        </p:nvSpPr>
        <p:spPr>
          <a:xfrm>
            <a:off x="16600572" y="7986357"/>
            <a:ext cx="1687830" cy="2301240"/>
          </a:xfrm>
          <a:custGeom>
            <a:avLst/>
            <a:gdLst/>
            <a:ahLst/>
            <a:cxnLst/>
            <a:rect l="l" t="t" r="r" b="b"/>
            <a:pathLst>
              <a:path w="1687830" h="2301240">
                <a:moveTo>
                  <a:pt x="36808" y="2300641"/>
                </a:moveTo>
                <a:lnTo>
                  <a:pt x="246" y="2300641"/>
                </a:lnTo>
                <a:lnTo>
                  <a:pt x="0" y="2296281"/>
                </a:lnTo>
                <a:lnTo>
                  <a:pt x="3560" y="2288885"/>
                </a:lnTo>
                <a:lnTo>
                  <a:pt x="30953" y="2241419"/>
                </a:lnTo>
                <a:lnTo>
                  <a:pt x="61452" y="2196169"/>
                </a:lnTo>
                <a:lnTo>
                  <a:pt x="94093" y="2152448"/>
                </a:lnTo>
                <a:lnTo>
                  <a:pt x="161938" y="2066837"/>
                </a:lnTo>
                <a:lnTo>
                  <a:pt x="195212" y="2023572"/>
                </a:lnTo>
                <a:lnTo>
                  <a:pt x="480928" y="1633401"/>
                </a:lnTo>
                <a:lnTo>
                  <a:pt x="514870" y="1589332"/>
                </a:lnTo>
                <a:lnTo>
                  <a:pt x="620052" y="1459687"/>
                </a:lnTo>
                <a:lnTo>
                  <a:pt x="654506" y="1416034"/>
                </a:lnTo>
                <a:lnTo>
                  <a:pt x="893404" y="1099209"/>
                </a:lnTo>
                <a:lnTo>
                  <a:pt x="1088395" y="848994"/>
                </a:lnTo>
                <a:lnTo>
                  <a:pt x="1184814" y="722911"/>
                </a:lnTo>
                <a:lnTo>
                  <a:pt x="1302948" y="563029"/>
                </a:lnTo>
                <a:lnTo>
                  <a:pt x="1505737" y="280113"/>
                </a:lnTo>
                <a:lnTo>
                  <a:pt x="1536228" y="234104"/>
                </a:lnTo>
                <a:lnTo>
                  <a:pt x="1593739" y="139656"/>
                </a:lnTo>
                <a:lnTo>
                  <a:pt x="1623294" y="93082"/>
                </a:lnTo>
                <a:lnTo>
                  <a:pt x="1650245" y="53271"/>
                </a:lnTo>
                <a:lnTo>
                  <a:pt x="1687428" y="0"/>
                </a:lnTo>
                <a:lnTo>
                  <a:pt x="1687428" y="85609"/>
                </a:lnTo>
                <a:lnTo>
                  <a:pt x="1586825" y="236473"/>
                </a:lnTo>
                <a:lnTo>
                  <a:pt x="1465100" y="414355"/>
                </a:lnTo>
                <a:lnTo>
                  <a:pt x="1403128" y="502399"/>
                </a:lnTo>
                <a:lnTo>
                  <a:pt x="1278461" y="672042"/>
                </a:lnTo>
                <a:lnTo>
                  <a:pt x="820450" y="1275649"/>
                </a:lnTo>
                <a:lnTo>
                  <a:pt x="760448" y="1353055"/>
                </a:lnTo>
                <a:lnTo>
                  <a:pt x="729254" y="1392035"/>
                </a:lnTo>
                <a:lnTo>
                  <a:pt x="601573" y="1546084"/>
                </a:lnTo>
                <a:lnTo>
                  <a:pt x="570573" y="1585370"/>
                </a:lnTo>
                <a:lnTo>
                  <a:pt x="507263" y="1669176"/>
                </a:lnTo>
                <a:lnTo>
                  <a:pt x="320062" y="1922915"/>
                </a:lnTo>
                <a:lnTo>
                  <a:pt x="116428" y="2189648"/>
                </a:lnTo>
                <a:lnTo>
                  <a:pt x="100174" y="2211925"/>
                </a:lnTo>
                <a:lnTo>
                  <a:pt x="52906" y="2279741"/>
                </a:lnTo>
                <a:lnTo>
                  <a:pt x="36808" y="2300641"/>
                </a:lnTo>
                <a:close/>
              </a:path>
              <a:path w="1687830" h="2301240">
                <a:moveTo>
                  <a:pt x="412435" y="2300641"/>
                </a:moveTo>
                <a:lnTo>
                  <a:pt x="372625" y="2300641"/>
                </a:lnTo>
                <a:lnTo>
                  <a:pt x="1687428" y="643747"/>
                </a:lnTo>
                <a:lnTo>
                  <a:pt x="1687428" y="702802"/>
                </a:lnTo>
                <a:lnTo>
                  <a:pt x="412435" y="2300641"/>
                </a:lnTo>
                <a:close/>
              </a:path>
              <a:path w="1687830" h="2301240">
                <a:moveTo>
                  <a:pt x="780749" y="2300641"/>
                </a:moveTo>
                <a:lnTo>
                  <a:pt x="745203" y="2300641"/>
                </a:lnTo>
                <a:lnTo>
                  <a:pt x="1687428" y="1263252"/>
                </a:lnTo>
                <a:lnTo>
                  <a:pt x="1687428" y="1304962"/>
                </a:lnTo>
                <a:lnTo>
                  <a:pt x="780749" y="2300641"/>
                </a:lnTo>
                <a:close/>
              </a:path>
              <a:path w="1687830" h="2301240">
                <a:moveTo>
                  <a:pt x="1109540" y="2300641"/>
                </a:moveTo>
                <a:lnTo>
                  <a:pt x="1075639" y="2300641"/>
                </a:lnTo>
                <a:lnTo>
                  <a:pt x="1687428" y="1664152"/>
                </a:lnTo>
                <a:lnTo>
                  <a:pt x="1687428" y="1701659"/>
                </a:lnTo>
                <a:lnTo>
                  <a:pt x="1109540" y="2300641"/>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923981" y="4061984"/>
            <a:ext cx="4343400" cy="5740400"/>
          </a:xfrm>
          <a:prstGeom prst="rect">
            <a:avLst/>
          </a:prstGeom>
        </p:spPr>
        <p:txBody>
          <a:bodyPr wrap="square" lIns="0" tIns="0" rIns="0" bIns="0">
            <a:spAutoFit/>
          </a:bodyPr>
          <a:lstStyle>
            <a:lvl1pPr>
              <a:defRPr sz="2700" b="0" i="0">
                <a:solidFill>
                  <a:schemeClr val="tx1"/>
                </a:solidFill>
                <a:latin typeface="Roboto"/>
                <a:cs typeface="Roboto"/>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2058071" y="1597195"/>
            <a:ext cx="14173199" cy="7334249"/>
          </a:xfrm>
          <a:prstGeom prst="rect">
            <a:avLst/>
          </a:prstGeom>
        </p:spPr>
      </p:pic>
      <p:sp>
        <p:nvSpPr>
          <p:cNvPr id="18" name="bg object 18"/>
          <p:cNvSpPr/>
          <p:nvPr/>
        </p:nvSpPr>
        <p:spPr>
          <a:xfrm>
            <a:off x="14357780" y="1430274"/>
            <a:ext cx="835660" cy="1339215"/>
          </a:xfrm>
          <a:custGeom>
            <a:avLst/>
            <a:gdLst/>
            <a:ahLst/>
            <a:cxnLst/>
            <a:rect l="l" t="t" r="r" b="b"/>
            <a:pathLst>
              <a:path w="835659" h="1339214">
                <a:moveTo>
                  <a:pt x="346356" y="1293739"/>
                </a:moveTo>
                <a:lnTo>
                  <a:pt x="304161" y="1263301"/>
                </a:lnTo>
                <a:lnTo>
                  <a:pt x="269738" y="1226832"/>
                </a:lnTo>
                <a:lnTo>
                  <a:pt x="243708" y="1185048"/>
                </a:lnTo>
                <a:lnTo>
                  <a:pt x="226688" y="1138666"/>
                </a:lnTo>
                <a:lnTo>
                  <a:pt x="5686" y="268758"/>
                </a:lnTo>
                <a:lnTo>
                  <a:pt x="0" y="225549"/>
                </a:lnTo>
                <a:lnTo>
                  <a:pt x="4601" y="182599"/>
                </a:lnTo>
                <a:lnTo>
                  <a:pt x="19260" y="140928"/>
                </a:lnTo>
                <a:lnTo>
                  <a:pt x="43747" y="101558"/>
                </a:lnTo>
                <a:lnTo>
                  <a:pt x="72970" y="70045"/>
                </a:lnTo>
                <a:lnTo>
                  <a:pt x="107716" y="43350"/>
                </a:lnTo>
                <a:lnTo>
                  <a:pt x="146715" y="22294"/>
                </a:lnTo>
                <a:lnTo>
                  <a:pt x="188694" y="7699"/>
                </a:lnTo>
                <a:lnTo>
                  <a:pt x="231948" y="336"/>
                </a:lnTo>
                <a:lnTo>
                  <a:pt x="276255" y="0"/>
                </a:lnTo>
                <a:lnTo>
                  <a:pt x="319998" y="6736"/>
                </a:lnTo>
                <a:lnTo>
                  <a:pt x="361562" y="20593"/>
                </a:lnTo>
                <a:lnTo>
                  <a:pt x="399328" y="41619"/>
                </a:lnTo>
                <a:lnTo>
                  <a:pt x="431681" y="69862"/>
                </a:lnTo>
                <a:lnTo>
                  <a:pt x="457003" y="105368"/>
                </a:lnTo>
                <a:lnTo>
                  <a:pt x="473678" y="148185"/>
                </a:lnTo>
                <a:lnTo>
                  <a:pt x="652199" y="850797"/>
                </a:lnTo>
                <a:lnTo>
                  <a:pt x="654899" y="900881"/>
                </a:lnTo>
                <a:lnTo>
                  <a:pt x="638898" y="944860"/>
                </a:lnTo>
                <a:lnTo>
                  <a:pt x="608230" y="981485"/>
                </a:lnTo>
                <a:lnTo>
                  <a:pt x="566929" y="1009508"/>
                </a:lnTo>
                <a:lnTo>
                  <a:pt x="519028" y="1027680"/>
                </a:lnTo>
                <a:lnTo>
                  <a:pt x="468384" y="1034914"/>
                </a:lnTo>
                <a:lnTo>
                  <a:pt x="418816" y="1030319"/>
                </a:lnTo>
                <a:lnTo>
                  <a:pt x="374457" y="1013031"/>
                </a:lnTo>
                <a:lnTo>
                  <a:pt x="339442" y="982187"/>
                </a:lnTo>
                <a:lnTo>
                  <a:pt x="317905" y="936924"/>
                </a:lnTo>
                <a:lnTo>
                  <a:pt x="181913" y="401596"/>
                </a:lnTo>
                <a:lnTo>
                  <a:pt x="194484" y="365511"/>
                </a:lnTo>
                <a:lnTo>
                  <a:pt x="232951" y="363233"/>
                </a:lnTo>
                <a:lnTo>
                  <a:pt x="384801" y="919689"/>
                </a:lnTo>
                <a:lnTo>
                  <a:pt x="403910" y="949701"/>
                </a:lnTo>
                <a:lnTo>
                  <a:pt x="471004" y="965579"/>
                </a:lnTo>
                <a:lnTo>
                  <a:pt x="531616" y="949959"/>
                </a:lnTo>
                <a:lnTo>
                  <a:pt x="582923" y="903598"/>
                </a:lnTo>
                <a:lnTo>
                  <a:pt x="406846" y="165379"/>
                </a:lnTo>
                <a:lnTo>
                  <a:pt x="385559" y="122212"/>
                </a:lnTo>
                <a:lnTo>
                  <a:pt x="350093" y="91758"/>
                </a:lnTo>
                <a:lnTo>
                  <a:pt x="305157" y="73809"/>
                </a:lnTo>
                <a:lnTo>
                  <a:pt x="255455" y="68160"/>
                </a:lnTo>
                <a:lnTo>
                  <a:pt x="205694" y="74606"/>
                </a:lnTo>
                <a:lnTo>
                  <a:pt x="145461" y="101004"/>
                </a:lnTo>
                <a:lnTo>
                  <a:pt x="98183" y="143821"/>
                </a:lnTo>
                <a:lnTo>
                  <a:pt x="74117" y="189118"/>
                </a:lnTo>
                <a:lnTo>
                  <a:pt x="69013" y="218453"/>
                </a:lnTo>
                <a:lnTo>
                  <a:pt x="72535" y="251535"/>
                </a:lnTo>
                <a:lnTo>
                  <a:pt x="293567" y="1121461"/>
                </a:lnTo>
                <a:lnTo>
                  <a:pt x="308196" y="1159268"/>
                </a:lnTo>
                <a:lnTo>
                  <a:pt x="331490" y="1192918"/>
                </a:lnTo>
                <a:lnTo>
                  <a:pt x="362705" y="1221629"/>
                </a:lnTo>
                <a:lnTo>
                  <a:pt x="401097" y="1244622"/>
                </a:lnTo>
                <a:lnTo>
                  <a:pt x="443690" y="1260364"/>
                </a:lnTo>
                <a:lnTo>
                  <a:pt x="488502" y="1268589"/>
                </a:lnTo>
                <a:lnTo>
                  <a:pt x="533977" y="1269142"/>
                </a:lnTo>
                <a:lnTo>
                  <a:pt x="578556" y="1261870"/>
                </a:lnTo>
                <a:lnTo>
                  <a:pt x="621148" y="1246701"/>
                </a:lnTo>
                <a:lnTo>
                  <a:pt x="660788" y="1224229"/>
                </a:lnTo>
                <a:lnTo>
                  <a:pt x="696181" y="1195337"/>
                </a:lnTo>
                <a:lnTo>
                  <a:pt x="726030" y="1160907"/>
                </a:lnTo>
                <a:lnTo>
                  <a:pt x="748816" y="1122088"/>
                </a:lnTo>
                <a:lnTo>
                  <a:pt x="762481" y="1081821"/>
                </a:lnTo>
                <a:lnTo>
                  <a:pt x="766815" y="1041089"/>
                </a:lnTo>
                <a:lnTo>
                  <a:pt x="761606" y="1000875"/>
                </a:lnTo>
                <a:lnTo>
                  <a:pt x="566056" y="231339"/>
                </a:lnTo>
                <a:lnTo>
                  <a:pt x="565361" y="217644"/>
                </a:lnTo>
                <a:lnTo>
                  <a:pt x="569817" y="205166"/>
                </a:lnTo>
                <a:lnTo>
                  <a:pt x="578625" y="195259"/>
                </a:lnTo>
                <a:lnTo>
                  <a:pt x="590981" y="189275"/>
                </a:lnTo>
                <a:lnTo>
                  <a:pt x="604657" y="188538"/>
                </a:lnTo>
                <a:lnTo>
                  <a:pt x="617101" y="192965"/>
                </a:lnTo>
                <a:lnTo>
                  <a:pt x="626967" y="201758"/>
                </a:lnTo>
                <a:lnTo>
                  <a:pt x="632906" y="214116"/>
                </a:lnTo>
                <a:lnTo>
                  <a:pt x="828473" y="983623"/>
                </a:lnTo>
                <a:lnTo>
                  <a:pt x="835422" y="1027851"/>
                </a:lnTo>
                <a:lnTo>
                  <a:pt x="834090" y="1072414"/>
                </a:lnTo>
                <a:lnTo>
                  <a:pt x="824628" y="1116629"/>
                </a:lnTo>
                <a:lnTo>
                  <a:pt x="807182" y="1159814"/>
                </a:lnTo>
                <a:lnTo>
                  <a:pt x="781902" y="1201288"/>
                </a:lnTo>
                <a:lnTo>
                  <a:pt x="752354" y="1236566"/>
                </a:lnTo>
                <a:lnTo>
                  <a:pt x="718115" y="1267526"/>
                </a:lnTo>
                <a:lnTo>
                  <a:pt x="680011" y="1293595"/>
                </a:lnTo>
                <a:lnTo>
                  <a:pt x="638872" y="1314197"/>
                </a:lnTo>
                <a:lnTo>
                  <a:pt x="595526" y="1328759"/>
                </a:lnTo>
                <a:lnTo>
                  <a:pt x="550580" y="1336925"/>
                </a:lnTo>
                <a:lnTo>
                  <a:pt x="504684" y="1338742"/>
                </a:lnTo>
                <a:lnTo>
                  <a:pt x="458841" y="1334305"/>
                </a:lnTo>
                <a:lnTo>
                  <a:pt x="414053" y="1323708"/>
                </a:lnTo>
                <a:lnTo>
                  <a:pt x="371321" y="1307044"/>
                </a:lnTo>
                <a:lnTo>
                  <a:pt x="346356" y="1293739"/>
                </a:lnTo>
                <a:close/>
              </a:path>
            </a:pathLst>
          </a:custGeom>
          <a:solidFill>
            <a:srgbClr val="000000"/>
          </a:solidFill>
        </p:spPr>
        <p:txBody>
          <a:bodyPr wrap="square" lIns="0" tIns="0" rIns="0" bIns="0" rtlCol="0"/>
          <a:lstStyle/>
          <a:p>
            <a:endParaRPr/>
          </a:p>
        </p:txBody>
      </p:sp>
      <p:pic>
        <p:nvPicPr>
          <p:cNvPr id="19" name="bg object 19"/>
          <p:cNvPicPr/>
          <p:nvPr/>
        </p:nvPicPr>
        <p:blipFill>
          <a:blip r:embed="rId4" cstate="print"/>
          <a:stretch>
            <a:fillRect/>
          </a:stretch>
        </p:blipFill>
        <p:spPr>
          <a:xfrm>
            <a:off x="3581400" y="3569207"/>
            <a:ext cx="11728703" cy="2011679"/>
          </a:xfrm>
          <a:prstGeom prst="rect">
            <a:avLst/>
          </a:prstGeom>
        </p:spPr>
      </p:pic>
      <p:sp>
        <p:nvSpPr>
          <p:cNvPr id="20" name="bg object 20"/>
          <p:cNvSpPr/>
          <p:nvPr/>
        </p:nvSpPr>
        <p:spPr>
          <a:xfrm>
            <a:off x="14830293" y="3081970"/>
            <a:ext cx="1348105" cy="1323975"/>
          </a:xfrm>
          <a:custGeom>
            <a:avLst/>
            <a:gdLst/>
            <a:ahLst/>
            <a:cxnLst/>
            <a:rect l="l" t="t" r="r" b="b"/>
            <a:pathLst>
              <a:path w="1348105" h="1323975">
                <a:moveTo>
                  <a:pt x="631934" y="1319053"/>
                </a:moveTo>
                <a:lnTo>
                  <a:pt x="571244" y="1318423"/>
                </a:lnTo>
                <a:lnTo>
                  <a:pt x="533290" y="1282589"/>
                </a:lnTo>
                <a:lnTo>
                  <a:pt x="526762" y="1255448"/>
                </a:lnTo>
                <a:lnTo>
                  <a:pt x="531143" y="1227919"/>
                </a:lnTo>
                <a:lnTo>
                  <a:pt x="573970" y="1182150"/>
                </a:lnTo>
                <a:lnTo>
                  <a:pt x="617960" y="1160221"/>
                </a:lnTo>
                <a:lnTo>
                  <a:pt x="662541" y="1139438"/>
                </a:lnTo>
                <a:lnTo>
                  <a:pt x="797227" y="1078741"/>
                </a:lnTo>
                <a:lnTo>
                  <a:pt x="989898" y="987536"/>
                </a:lnTo>
                <a:lnTo>
                  <a:pt x="1086438" y="942959"/>
                </a:lnTo>
                <a:lnTo>
                  <a:pt x="1135010" y="921494"/>
                </a:lnTo>
                <a:lnTo>
                  <a:pt x="1185325" y="904194"/>
                </a:lnTo>
                <a:lnTo>
                  <a:pt x="1236918" y="896315"/>
                </a:lnTo>
                <a:lnTo>
                  <a:pt x="1289269" y="898751"/>
                </a:lnTo>
                <a:lnTo>
                  <a:pt x="1341860" y="912400"/>
                </a:lnTo>
                <a:lnTo>
                  <a:pt x="1348108" y="937226"/>
                </a:lnTo>
                <a:lnTo>
                  <a:pt x="1321528" y="977436"/>
                </a:lnTo>
                <a:lnTo>
                  <a:pt x="1288632" y="1010216"/>
                </a:lnTo>
                <a:lnTo>
                  <a:pt x="1250267" y="1037059"/>
                </a:lnTo>
                <a:lnTo>
                  <a:pt x="1207279" y="1059455"/>
                </a:lnTo>
                <a:lnTo>
                  <a:pt x="778784" y="1264524"/>
                </a:lnTo>
                <a:lnTo>
                  <a:pt x="742704" y="1280199"/>
                </a:lnTo>
                <a:lnTo>
                  <a:pt x="706174" y="1294519"/>
                </a:lnTo>
                <a:lnTo>
                  <a:pt x="669236" y="1307473"/>
                </a:lnTo>
                <a:lnTo>
                  <a:pt x="631934" y="1319053"/>
                </a:lnTo>
                <a:close/>
              </a:path>
              <a:path w="1348105" h="1323975">
                <a:moveTo>
                  <a:pt x="77747" y="766693"/>
                </a:moveTo>
                <a:lnTo>
                  <a:pt x="34535" y="754546"/>
                </a:lnTo>
                <a:lnTo>
                  <a:pt x="7060" y="703552"/>
                </a:lnTo>
                <a:lnTo>
                  <a:pt x="0" y="657474"/>
                </a:lnTo>
                <a:lnTo>
                  <a:pt x="212" y="634114"/>
                </a:lnTo>
                <a:lnTo>
                  <a:pt x="3659" y="581121"/>
                </a:lnTo>
                <a:lnTo>
                  <a:pt x="7261" y="528165"/>
                </a:lnTo>
                <a:lnTo>
                  <a:pt x="11023" y="475244"/>
                </a:lnTo>
                <a:lnTo>
                  <a:pt x="14948" y="422356"/>
                </a:lnTo>
                <a:lnTo>
                  <a:pt x="19041" y="369502"/>
                </a:lnTo>
                <a:lnTo>
                  <a:pt x="23305" y="316681"/>
                </a:lnTo>
                <a:lnTo>
                  <a:pt x="27744" y="263890"/>
                </a:lnTo>
                <a:lnTo>
                  <a:pt x="32362" y="211131"/>
                </a:lnTo>
                <a:lnTo>
                  <a:pt x="37162" y="158401"/>
                </a:lnTo>
                <a:lnTo>
                  <a:pt x="46036" y="114463"/>
                </a:lnTo>
                <a:lnTo>
                  <a:pt x="63316" y="74230"/>
                </a:lnTo>
                <a:lnTo>
                  <a:pt x="87760" y="37444"/>
                </a:lnTo>
                <a:lnTo>
                  <a:pt x="118124" y="3844"/>
                </a:lnTo>
                <a:lnTo>
                  <a:pt x="134686" y="0"/>
                </a:lnTo>
                <a:lnTo>
                  <a:pt x="149493" y="36242"/>
                </a:lnTo>
                <a:lnTo>
                  <a:pt x="165194" y="72415"/>
                </a:lnTo>
                <a:lnTo>
                  <a:pt x="178206" y="108755"/>
                </a:lnTo>
                <a:lnTo>
                  <a:pt x="184949" y="145502"/>
                </a:lnTo>
                <a:lnTo>
                  <a:pt x="187298" y="195624"/>
                </a:lnTo>
                <a:lnTo>
                  <a:pt x="187819" y="245620"/>
                </a:lnTo>
                <a:lnTo>
                  <a:pt x="186687" y="295501"/>
                </a:lnTo>
                <a:lnTo>
                  <a:pt x="184078" y="345280"/>
                </a:lnTo>
                <a:lnTo>
                  <a:pt x="180168" y="394969"/>
                </a:lnTo>
                <a:lnTo>
                  <a:pt x="175131" y="444579"/>
                </a:lnTo>
                <a:lnTo>
                  <a:pt x="169143" y="494123"/>
                </a:lnTo>
                <a:lnTo>
                  <a:pt x="162380" y="543612"/>
                </a:lnTo>
                <a:lnTo>
                  <a:pt x="155017" y="593058"/>
                </a:lnTo>
                <a:lnTo>
                  <a:pt x="147229" y="642473"/>
                </a:lnTo>
                <a:lnTo>
                  <a:pt x="139192" y="691869"/>
                </a:lnTo>
                <a:lnTo>
                  <a:pt x="123032" y="735035"/>
                </a:lnTo>
                <a:lnTo>
                  <a:pt x="93682" y="758454"/>
                </a:lnTo>
                <a:lnTo>
                  <a:pt x="77747" y="766693"/>
                </a:lnTo>
                <a:close/>
              </a:path>
              <a:path w="1348105" h="1323975">
                <a:moveTo>
                  <a:pt x="392994" y="926002"/>
                </a:moveTo>
                <a:lnTo>
                  <a:pt x="351213" y="918062"/>
                </a:lnTo>
                <a:lnTo>
                  <a:pt x="322930" y="882903"/>
                </a:lnTo>
                <a:lnTo>
                  <a:pt x="320922" y="861593"/>
                </a:lnTo>
                <a:lnTo>
                  <a:pt x="326228" y="839681"/>
                </a:lnTo>
                <a:lnTo>
                  <a:pt x="349983" y="792684"/>
                </a:lnTo>
                <a:lnTo>
                  <a:pt x="378682" y="748188"/>
                </a:lnTo>
                <a:lnTo>
                  <a:pt x="414619" y="700674"/>
                </a:lnTo>
                <a:lnTo>
                  <a:pt x="432576" y="676965"/>
                </a:lnTo>
                <a:lnTo>
                  <a:pt x="448510" y="652175"/>
                </a:lnTo>
                <a:lnTo>
                  <a:pt x="473733" y="610088"/>
                </a:lnTo>
                <a:lnTo>
                  <a:pt x="500850" y="569666"/>
                </a:lnTo>
                <a:lnTo>
                  <a:pt x="529632" y="530703"/>
                </a:lnTo>
                <a:lnTo>
                  <a:pt x="559850" y="492991"/>
                </a:lnTo>
                <a:lnTo>
                  <a:pt x="591277" y="456325"/>
                </a:lnTo>
                <a:lnTo>
                  <a:pt x="623684" y="420496"/>
                </a:lnTo>
                <a:lnTo>
                  <a:pt x="656843" y="385299"/>
                </a:lnTo>
                <a:lnTo>
                  <a:pt x="690525" y="350527"/>
                </a:lnTo>
                <a:lnTo>
                  <a:pt x="758545" y="281428"/>
                </a:lnTo>
                <a:lnTo>
                  <a:pt x="813994" y="239906"/>
                </a:lnTo>
                <a:lnTo>
                  <a:pt x="883545" y="224672"/>
                </a:lnTo>
                <a:lnTo>
                  <a:pt x="889153" y="255189"/>
                </a:lnTo>
                <a:lnTo>
                  <a:pt x="876496" y="309722"/>
                </a:lnTo>
                <a:lnTo>
                  <a:pt x="842251" y="365830"/>
                </a:lnTo>
                <a:lnTo>
                  <a:pt x="800446" y="427556"/>
                </a:lnTo>
                <a:lnTo>
                  <a:pt x="655776" y="635519"/>
                </a:lnTo>
                <a:lnTo>
                  <a:pt x="624452" y="679591"/>
                </a:lnTo>
                <a:lnTo>
                  <a:pt x="592715" y="723384"/>
                </a:lnTo>
                <a:lnTo>
                  <a:pt x="560454" y="766814"/>
                </a:lnTo>
                <a:lnTo>
                  <a:pt x="530186" y="803379"/>
                </a:lnTo>
                <a:lnTo>
                  <a:pt x="497509" y="838176"/>
                </a:lnTo>
                <a:lnTo>
                  <a:pt x="463495" y="871916"/>
                </a:lnTo>
                <a:lnTo>
                  <a:pt x="429218" y="905306"/>
                </a:lnTo>
                <a:lnTo>
                  <a:pt x="412079" y="918575"/>
                </a:lnTo>
                <a:lnTo>
                  <a:pt x="392994" y="926002"/>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4174808" y="2308702"/>
            <a:ext cx="3916045" cy="1092200"/>
          </a:xfrm>
          <a:prstGeom prst="rect">
            <a:avLst/>
          </a:prstGeom>
        </p:spPr>
        <p:txBody>
          <a:bodyPr wrap="square" lIns="0" tIns="0" rIns="0" bIns="0">
            <a:spAutoFit/>
          </a:bodyPr>
          <a:lstStyle>
            <a:lvl1pPr>
              <a:defRPr sz="3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4FB2-CE68-A4ED-1991-194572167B9D}"/>
              </a:ext>
            </a:extLst>
          </p:cNvPr>
          <p:cNvSpPr>
            <a:spLocks noGrp="1"/>
          </p:cNvSpPr>
          <p:nvPr>
            <p:ph type="ctrTitle"/>
          </p:nvPr>
        </p:nvSpPr>
        <p:spPr>
          <a:xfrm>
            <a:off x="1371600" y="1257300"/>
            <a:ext cx="15544800" cy="1231106"/>
          </a:xfrm>
        </p:spPr>
        <p:txBody>
          <a:bodyPr/>
          <a:lstStyle/>
          <a:p>
            <a:pPr algn="ctr"/>
            <a:r>
              <a:rPr lang="en-US" sz="4000" dirty="0"/>
              <a:t>An Interpretable AI Enabled Skin Cancer Detection Model using Convolutional Neural Networks</a:t>
            </a:r>
            <a:endParaRPr lang="en-IN" sz="6000" dirty="0"/>
          </a:p>
        </p:txBody>
      </p:sp>
      <p:sp>
        <p:nvSpPr>
          <p:cNvPr id="3" name="Subtitle 2">
            <a:extLst>
              <a:ext uri="{FF2B5EF4-FFF2-40B4-BE49-F238E27FC236}">
                <a16:creationId xmlns:a16="http://schemas.microsoft.com/office/drawing/2014/main" id="{ADF27D29-3C29-77A2-4680-8834126AD407}"/>
              </a:ext>
            </a:extLst>
          </p:cNvPr>
          <p:cNvSpPr>
            <a:spLocks noGrp="1"/>
          </p:cNvSpPr>
          <p:nvPr>
            <p:ph type="subTitle" idx="4"/>
          </p:nvPr>
        </p:nvSpPr>
        <p:spPr>
          <a:xfrm>
            <a:off x="2743200" y="3314700"/>
            <a:ext cx="12801600" cy="677108"/>
          </a:xfrm>
        </p:spPr>
        <p:txBody>
          <a:bodyPr/>
          <a:lstStyle/>
          <a:p>
            <a:pPr algn="ctr"/>
            <a:r>
              <a:rPr lang="en-IN" sz="4400" b="1" dirty="0"/>
              <a:t>End-Sem Evaluation</a:t>
            </a:r>
          </a:p>
        </p:txBody>
      </p:sp>
      <p:grpSp>
        <p:nvGrpSpPr>
          <p:cNvPr id="4" name="object 4">
            <a:extLst>
              <a:ext uri="{FF2B5EF4-FFF2-40B4-BE49-F238E27FC236}">
                <a16:creationId xmlns:a16="http://schemas.microsoft.com/office/drawing/2014/main" id="{5306DA53-961C-451D-381D-F29E57F2892E}"/>
              </a:ext>
            </a:extLst>
          </p:cNvPr>
          <p:cNvGrpSpPr/>
          <p:nvPr/>
        </p:nvGrpSpPr>
        <p:grpSpPr>
          <a:xfrm>
            <a:off x="4953000" y="3478049"/>
            <a:ext cx="8005884" cy="3330901"/>
            <a:chOff x="4950334" y="350213"/>
            <a:chExt cx="8005884" cy="3399149"/>
          </a:xfrm>
        </p:grpSpPr>
        <p:pic>
          <p:nvPicPr>
            <p:cNvPr id="5" name="object 5">
              <a:extLst>
                <a:ext uri="{FF2B5EF4-FFF2-40B4-BE49-F238E27FC236}">
                  <a16:creationId xmlns:a16="http://schemas.microsoft.com/office/drawing/2014/main" id="{DF0F1BB8-2177-4412-E9C5-E54FEF945F27}"/>
                </a:ext>
              </a:extLst>
            </p:cNvPr>
            <p:cNvPicPr/>
            <p:nvPr/>
          </p:nvPicPr>
          <p:blipFill>
            <a:blip r:embed="rId2" cstate="print"/>
            <a:stretch>
              <a:fillRect/>
            </a:stretch>
          </p:blipFill>
          <p:spPr>
            <a:xfrm>
              <a:off x="5936197" y="1181267"/>
              <a:ext cx="6352161" cy="1847929"/>
            </a:xfrm>
            <a:prstGeom prst="rect">
              <a:avLst/>
            </a:prstGeom>
          </p:spPr>
        </p:pic>
        <p:pic>
          <p:nvPicPr>
            <p:cNvPr id="6" name="object 6">
              <a:extLst>
                <a:ext uri="{FF2B5EF4-FFF2-40B4-BE49-F238E27FC236}">
                  <a16:creationId xmlns:a16="http://schemas.microsoft.com/office/drawing/2014/main" id="{9E0E0C71-CA55-686D-AB61-396AE753E0C5}"/>
                </a:ext>
              </a:extLst>
            </p:cNvPr>
            <p:cNvPicPr/>
            <p:nvPr/>
          </p:nvPicPr>
          <p:blipFill>
            <a:blip r:embed="rId3" cstate="print"/>
            <a:stretch>
              <a:fillRect/>
            </a:stretch>
          </p:blipFill>
          <p:spPr>
            <a:xfrm>
              <a:off x="10786039" y="350213"/>
              <a:ext cx="2170179" cy="2335113"/>
            </a:xfrm>
            <a:prstGeom prst="rect">
              <a:avLst/>
            </a:prstGeom>
          </p:spPr>
        </p:pic>
        <p:pic>
          <p:nvPicPr>
            <p:cNvPr id="7" name="object 7">
              <a:extLst>
                <a:ext uri="{FF2B5EF4-FFF2-40B4-BE49-F238E27FC236}">
                  <a16:creationId xmlns:a16="http://schemas.microsoft.com/office/drawing/2014/main" id="{6F0F24DD-0F33-A993-2471-9299386D52F6}"/>
                </a:ext>
              </a:extLst>
            </p:cNvPr>
            <p:cNvPicPr/>
            <p:nvPr/>
          </p:nvPicPr>
          <p:blipFill>
            <a:blip r:embed="rId4" cstate="print"/>
            <a:stretch>
              <a:fillRect/>
            </a:stretch>
          </p:blipFill>
          <p:spPr>
            <a:xfrm>
              <a:off x="4950334" y="1486338"/>
              <a:ext cx="2263024" cy="2263024"/>
            </a:xfrm>
            <a:prstGeom prst="rect">
              <a:avLst/>
            </a:prstGeom>
          </p:spPr>
        </p:pic>
      </p:grpSp>
      <p:pic>
        <p:nvPicPr>
          <p:cNvPr id="8" name="object 18">
            <a:extLst>
              <a:ext uri="{FF2B5EF4-FFF2-40B4-BE49-F238E27FC236}">
                <a16:creationId xmlns:a16="http://schemas.microsoft.com/office/drawing/2014/main" id="{086E54D5-862B-7DB4-CC01-A279C96A0074}"/>
              </a:ext>
            </a:extLst>
          </p:cNvPr>
          <p:cNvPicPr/>
          <p:nvPr/>
        </p:nvPicPr>
        <p:blipFill>
          <a:blip r:embed="rId5" cstate="print"/>
          <a:stretch>
            <a:fillRect/>
          </a:stretch>
        </p:blipFill>
        <p:spPr>
          <a:xfrm>
            <a:off x="7983154" y="4370832"/>
            <a:ext cx="2212847" cy="1545335"/>
          </a:xfrm>
          <a:prstGeom prst="rect">
            <a:avLst/>
          </a:prstGeom>
        </p:spPr>
      </p:pic>
      <p:sp>
        <p:nvSpPr>
          <p:cNvPr id="9" name="object 2">
            <a:extLst>
              <a:ext uri="{FF2B5EF4-FFF2-40B4-BE49-F238E27FC236}">
                <a16:creationId xmlns:a16="http://schemas.microsoft.com/office/drawing/2014/main" id="{6F187043-1939-CA25-197E-2CE1C295B04B}"/>
              </a:ext>
            </a:extLst>
          </p:cNvPr>
          <p:cNvSpPr/>
          <p:nvPr/>
        </p:nvSpPr>
        <p:spPr>
          <a:xfrm>
            <a:off x="13832242" y="6833964"/>
            <a:ext cx="751205" cy="574040"/>
          </a:xfrm>
          <a:custGeom>
            <a:avLst/>
            <a:gdLst/>
            <a:ahLst/>
            <a:cxnLst/>
            <a:rect l="l" t="t" r="r" b="b"/>
            <a:pathLst>
              <a:path w="751205" h="574039">
                <a:moveTo>
                  <a:pt x="458151" y="565074"/>
                </a:moveTo>
                <a:lnTo>
                  <a:pt x="443017" y="572136"/>
                </a:lnTo>
                <a:lnTo>
                  <a:pt x="428588" y="573690"/>
                </a:lnTo>
                <a:lnTo>
                  <a:pt x="415651" y="570162"/>
                </a:lnTo>
                <a:lnTo>
                  <a:pt x="404992" y="561977"/>
                </a:lnTo>
                <a:lnTo>
                  <a:pt x="397910" y="549840"/>
                </a:lnTo>
                <a:lnTo>
                  <a:pt x="396069" y="535912"/>
                </a:lnTo>
                <a:lnTo>
                  <a:pt x="400009" y="521405"/>
                </a:lnTo>
                <a:lnTo>
                  <a:pt x="410269" y="507532"/>
                </a:lnTo>
                <a:lnTo>
                  <a:pt x="433099" y="486303"/>
                </a:lnTo>
                <a:lnTo>
                  <a:pt x="503779" y="424816"/>
                </a:lnTo>
                <a:lnTo>
                  <a:pt x="609414" y="330080"/>
                </a:lnTo>
                <a:lnTo>
                  <a:pt x="645144" y="299287"/>
                </a:lnTo>
                <a:lnTo>
                  <a:pt x="691003" y="272158"/>
                </a:lnTo>
                <a:lnTo>
                  <a:pt x="744282" y="264495"/>
                </a:lnTo>
                <a:lnTo>
                  <a:pt x="750895" y="275556"/>
                </a:lnTo>
                <a:lnTo>
                  <a:pt x="732534" y="319519"/>
                </a:lnTo>
                <a:lnTo>
                  <a:pt x="700125" y="355237"/>
                </a:lnTo>
                <a:lnTo>
                  <a:pt x="521602" y="517176"/>
                </a:lnTo>
                <a:lnTo>
                  <a:pt x="490666" y="542322"/>
                </a:lnTo>
                <a:lnTo>
                  <a:pt x="474596" y="554003"/>
                </a:lnTo>
                <a:lnTo>
                  <a:pt x="458151" y="565074"/>
                </a:lnTo>
                <a:close/>
              </a:path>
              <a:path w="751205" h="574039">
                <a:moveTo>
                  <a:pt x="109413" y="379992"/>
                </a:moveTo>
                <a:lnTo>
                  <a:pt x="102285" y="383675"/>
                </a:lnTo>
                <a:lnTo>
                  <a:pt x="94977" y="383509"/>
                </a:lnTo>
                <a:lnTo>
                  <a:pt x="86678" y="380483"/>
                </a:lnTo>
                <a:lnTo>
                  <a:pt x="60382" y="349589"/>
                </a:lnTo>
                <a:lnTo>
                  <a:pt x="41972" y="280469"/>
                </a:lnTo>
                <a:lnTo>
                  <a:pt x="31560" y="233504"/>
                </a:lnTo>
                <a:lnTo>
                  <a:pt x="21425" y="186513"/>
                </a:lnTo>
                <a:lnTo>
                  <a:pt x="11576" y="139489"/>
                </a:lnTo>
                <a:lnTo>
                  <a:pt x="2023" y="92428"/>
                </a:lnTo>
                <a:lnTo>
                  <a:pt x="0" y="69921"/>
                </a:lnTo>
                <a:lnTo>
                  <a:pt x="2592" y="47967"/>
                </a:lnTo>
                <a:lnTo>
                  <a:pt x="9159" y="26623"/>
                </a:lnTo>
                <a:lnTo>
                  <a:pt x="19061" y="5947"/>
                </a:lnTo>
                <a:lnTo>
                  <a:pt x="26550" y="1657"/>
                </a:lnTo>
                <a:lnTo>
                  <a:pt x="38965" y="16969"/>
                </a:lnTo>
                <a:lnTo>
                  <a:pt x="51803" y="32117"/>
                </a:lnTo>
                <a:lnTo>
                  <a:pt x="71931" y="64481"/>
                </a:lnTo>
                <a:lnTo>
                  <a:pt x="89147" y="117203"/>
                </a:lnTo>
                <a:lnTo>
                  <a:pt x="102483" y="170815"/>
                </a:lnTo>
                <a:lnTo>
                  <a:pt x="112864" y="225104"/>
                </a:lnTo>
                <a:lnTo>
                  <a:pt x="121217" y="279854"/>
                </a:lnTo>
                <a:lnTo>
                  <a:pt x="128466" y="334855"/>
                </a:lnTo>
                <a:lnTo>
                  <a:pt x="130380" y="352182"/>
                </a:lnTo>
                <a:lnTo>
                  <a:pt x="126841" y="358060"/>
                </a:lnTo>
                <a:lnTo>
                  <a:pt x="121814" y="365953"/>
                </a:lnTo>
                <a:lnTo>
                  <a:pt x="115964" y="373674"/>
                </a:lnTo>
                <a:lnTo>
                  <a:pt x="109413" y="379992"/>
                </a:lnTo>
                <a:close/>
              </a:path>
              <a:path w="751205" h="574039">
                <a:moveTo>
                  <a:pt x="285463" y="410529"/>
                </a:moveTo>
                <a:lnTo>
                  <a:pt x="275559" y="413668"/>
                </a:lnTo>
                <a:lnTo>
                  <a:pt x="264029" y="412839"/>
                </a:lnTo>
                <a:lnTo>
                  <a:pt x="252817" y="407885"/>
                </a:lnTo>
                <a:lnTo>
                  <a:pt x="245227" y="400030"/>
                </a:lnTo>
                <a:lnTo>
                  <a:pt x="241180" y="390043"/>
                </a:lnTo>
                <a:lnTo>
                  <a:pt x="240599" y="378689"/>
                </a:lnTo>
                <a:lnTo>
                  <a:pt x="242423" y="365536"/>
                </a:lnTo>
                <a:lnTo>
                  <a:pt x="252883" y="326829"/>
                </a:lnTo>
                <a:lnTo>
                  <a:pt x="263485" y="298619"/>
                </a:lnTo>
                <a:lnTo>
                  <a:pt x="268788" y="284539"/>
                </a:lnTo>
                <a:lnTo>
                  <a:pt x="272952" y="270235"/>
                </a:lnTo>
                <a:lnTo>
                  <a:pt x="286476" y="222727"/>
                </a:lnTo>
                <a:lnTo>
                  <a:pt x="304075" y="177055"/>
                </a:lnTo>
                <a:lnTo>
                  <a:pt x="324624" y="132690"/>
                </a:lnTo>
                <a:lnTo>
                  <a:pt x="346997" y="89102"/>
                </a:lnTo>
                <a:lnTo>
                  <a:pt x="370068" y="45760"/>
                </a:lnTo>
                <a:lnTo>
                  <a:pt x="405228" y="7173"/>
                </a:lnTo>
                <a:lnTo>
                  <a:pt x="422589" y="0"/>
                </a:lnTo>
                <a:lnTo>
                  <a:pt x="429711" y="13901"/>
                </a:lnTo>
                <a:lnTo>
                  <a:pt x="432286" y="27959"/>
                </a:lnTo>
                <a:lnTo>
                  <a:pt x="431425" y="42076"/>
                </a:lnTo>
                <a:lnTo>
                  <a:pt x="417273" y="92175"/>
                </a:lnTo>
                <a:lnTo>
                  <a:pt x="375562" y="218776"/>
                </a:lnTo>
                <a:lnTo>
                  <a:pt x="360094" y="264060"/>
                </a:lnTo>
                <a:lnTo>
                  <a:pt x="343838" y="309099"/>
                </a:lnTo>
                <a:lnTo>
                  <a:pt x="323557" y="352787"/>
                </a:lnTo>
                <a:lnTo>
                  <a:pt x="300071" y="395218"/>
                </a:lnTo>
                <a:lnTo>
                  <a:pt x="293661" y="404140"/>
                </a:lnTo>
                <a:lnTo>
                  <a:pt x="285463" y="410529"/>
                </a:lnTo>
                <a:close/>
              </a:path>
            </a:pathLst>
          </a:custGeom>
          <a:solidFill>
            <a:srgbClr val="000000"/>
          </a:solidFill>
        </p:spPr>
        <p:txBody>
          <a:bodyPr wrap="square" lIns="0" tIns="0" rIns="0" bIns="0" rtlCol="0"/>
          <a:lstStyle/>
          <a:p>
            <a:endParaRPr/>
          </a:p>
        </p:txBody>
      </p:sp>
      <p:sp>
        <p:nvSpPr>
          <p:cNvPr id="11" name="object 14">
            <a:extLst>
              <a:ext uri="{FF2B5EF4-FFF2-40B4-BE49-F238E27FC236}">
                <a16:creationId xmlns:a16="http://schemas.microsoft.com/office/drawing/2014/main" id="{27AD6136-93B8-FD27-F0EE-5C4E85F6C318}"/>
              </a:ext>
            </a:extLst>
          </p:cNvPr>
          <p:cNvSpPr/>
          <p:nvPr/>
        </p:nvSpPr>
        <p:spPr>
          <a:xfrm>
            <a:off x="16233956" y="4644025"/>
            <a:ext cx="893444" cy="2564765"/>
          </a:xfrm>
          <a:custGeom>
            <a:avLst/>
            <a:gdLst/>
            <a:ahLst/>
            <a:cxnLst/>
            <a:rect l="l" t="t" r="r" b="b"/>
            <a:pathLst>
              <a:path w="893444" h="2564765">
                <a:moveTo>
                  <a:pt x="481419" y="2564443"/>
                </a:moveTo>
                <a:lnTo>
                  <a:pt x="465700" y="2563301"/>
                </a:lnTo>
                <a:lnTo>
                  <a:pt x="455472" y="2550773"/>
                </a:lnTo>
                <a:lnTo>
                  <a:pt x="448681" y="2532242"/>
                </a:lnTo>
                <a:lnTo>
                  <a:pt x="443269" y="2513088"/>
                </a:lnTo>
                <a:lnTo>
                  <a:pt x="428816" y="2465224"/>
                </a:lnTo>
                <a:lnTo>
                  <a:pt x="414594" y="2417289"/>
                </a:lnTo>
                <a:lnTo>
                  <a:pt x="401050" y="2369208"/>
                </a:lnTo>
                <a:lnTo>
                  <a:pt x="388631" y="2320910"/>
                </a:lnTo>
                <a:lnTo>
                  <a:pt x="377783" y="2272322"/>
                </a:lnTo>
                <a:lnTo>
                  <a:pt x="364646" y="2219614"/>
                </a:lnTo>
                <a:lnTo>
                  <a:pt x="347579" y="2169079"/>
                </a:lnTo>
                <a:lnTo>
                  <a:pt x="326880" y="2120520"/>
                </a:lnTo>
                <a:lnTo>
                  <a:pt x="302851" y="2073742"/>
                </a:lnTo>
                <a:lnTo>
                  <a:pt x="275789" y="2028549"/>
                </a:lnTo>
                <a:lnTo>
                  <a:pt x="245995" y="1984746"/>
                </a:lnTo>
                <a:lnTo>
                  <a:pt x="213768" y="1942137"/>
                </a:lnTo>
                <a:lnTo>
                  <a:pt x="169272" y="1907104"/>
                </a:lnTo>
                <a:lnTo>
                  <a:pt x="112159" y="1881870"/>
                </a:lnTo>
                <a:lnTo>
                  <a:pt x="62369" y="1866605"/>
                </a:lnTo>
                <a:lnTo>
                  <a:pt x="39839" y="1861479"/>
                </a:lnTo>
                <a:lnTo>
                  <a:pt x="10471" y="1854267"/>
                </a:lnTo>
                <a:lnTo>
                  <a:pt x="0" y="1834593"/>
                </a:lnTo>
                <a:lnTo>
                  <a:pt x="6594" y="1810841"/>
                </a:lnTo>
                <a:lnTo>
                  <a:pt x="28424" y="1791394"/>
                </a:lnTo>
                <a:lnTo>
                  <a:pt x="38361" y="1784786"/>
                </a:lnTo>
                <a:lnTo>
                  <a:pt x="110132" y="1735507"/>
                </a:lnTo>
                <a:lnTo>
                  <a:pt x="151985" y="1702595"/>
                </a:lnTo>
                <a:lnTo>
                  <a:pt x="187788" y="1666149"/>
                </a:lnTo>
                <a:lnTo>
                  <a:pt x="218078" y="1626489"/>
                </a:lnTo>
                <a:lnTo>
                  <a:pt x="243394" y="1583934"/>
                </a:lnTo>
                <a:lnTo>
                  <a:pt x="264274" y="1538801"/>
                </a:lnTo>
                <a:lnTo>
                  <a:pt x="281258" y="1491409"/>
                </a:lnTo>
                <a:lnTo>
                  <a:pt x="294883" y="1442078"/>
                </a:lnTo>
                <a:lnTo>
                  <a:pt x="305688" y="1391125"/>
                </a:lnTo>
                <a:lnTo>
                  <a:pt x="314930" y="1340506"/>
                </a:lnTo>
                <a:lnTo>
                  <a:pt x="323975" y="1289773"/>
                </a:lnTo>
                <a:lnTo>
                  <a:pt x="333188" y="1239041"/>
                </a:lnTo>
                <a:lnTo>
                  <a:pt x="342937" y="1188422"/>
                </a:lnTo>
                <a:lnTo>
                  <a:pt x="376281" y="1160403"/>
                </a:lnTo>
                <a:lnTo>
                  <a:pt x="393647" y="1180823"/>
                </a:lnTo>
                <a:lnTo>
                  <a:pt x="401214" y="1237663"/>
                </a:lnTo>
                <a:lnTo>
                  <a:pt x="402616" y="1288417"/>
                </a:lnTo>
                <a:lnTo>
                  <a:pt x="408432" y="1337659"/>
                </a:lnTo>
                <a:lnTo>
                  <a:pt x="418375" y="1385493"/>
                </a:lnTo>
                <a:lnTo>
                  <a:pt x="432154" y="1432020"/>
                </a:lnTo>
                <a:lnTo>
                  <a:pt x="439300" y="1450712"/>
                </a:lnTo>
                <a:lnTo>
                  <a:pt x="362913" y="1450712"/>
                </a:lnTo>
                <a:lnTo>
                  <a:pt x="347884" y="1456055"/>
                </a:lnTo>
                <a:lnTo>
                  <a:pt x="338431" y="1470575"/>
                </a:lnTo>
                <a:lnTo>
                  <a:pt x="324192" y="1518536"/>
                </a:lnTo>
                <a:lnTo>
                  <a:pt x="306580" y="1564260"/>
                </a:lnTo>
                <a:lnTo>
                  <a:pt x="285406" y="1607662"/>
                </a:lnTo>
                <a:lnTo>
                  <a:pt x="260479" y="1648657"/>
                </a:lnTo>
                <a:lnTo>
                  <a:pt x="231609" y="1687159"/>
                </a:lnTo>
                <a:lnTo>
                  <a:pt x="198607" y="1723084"/>
                </a:lnTo>
                <a:lnTo>
                  <a:pt x="161282" y="1756347"/>
                </a:lnTo>
                <a:lnTo>
                  <a:pt x="119444" y="1786863"/>
                </a:lnTo>
                <a:lnTo>
                  <a:pt x="109761" y="1798267"/>
                </a:lnTo>
                <a:lnTo>
                  <a:pt x="107541" y="1812163"/>
                </a:lnTo>
                <a:lnTo>
                  <a:pt x="112474" y="1825266"/>
                </a:lnTo>
                <a:lnTo>
                  <a:pt x="124250" y="1834291"/>
                </a:lnTo>
                <a:lnTo>
                  <a:pt x="129657" y="1836406"/>
                </a:lnTo>
                <a:lnTo>
                  <a:pt x="134463" y="1838521"/>
                </a:lnTo>
                <a:lnTo>
                  <a:pt x="139570" y="1841239"/>
                </a:lnTo>
                <a:lnTo>
                  <a:pt x="194392" y="1868125"/>
                </a:lnTo>
                <a:lnTo>
                  <a:pt x="220085" y="1883466"/>
                </a:lnTo>
                <a:lnTo>
                  <a:pt x="271842" y="1937247"/>
                </a:lnTo>
                <a:lnTo>
                  <a:pt x="299117" y="1974159"/>
                </a:lnTo>
                <a:lnTo>
                  <a:pt x="323745" y="2012883"/>
                </a:lnTo>
                <a:lnTo>
                  <a:pt x="345641" y="2053307"/>
                </a:lnTo>
                <a:lnTo>
                  <a:pt x="367644" y="2101188"/>
                </a:lnTo>
                <a:lnTo>
                  <a:pt x="387395" y="2149069"/>
                </a:lnTo>
                <a:lnTo>
                  <a:pt x="399646" y="2163126"/>
                </a:lnTo>
                <a:lnTo>
                  <a:pt x="416459" y="2165684"/>
                </a:lnTo>
                <a:lnTo>
                  <a:pt x="491663" y="2165684"/>
                </a:lnTo>
                <a:lnTo>
                  <a:pt x="492092" y="2188161"/>
                </a:lnTo>
                <a:lnTo>
                  <a:pt x="493767" y="2239754"/>
                </a:lnTo>
                <a:lnTo>
                  <a:pt x="495913" y="2291353"/>
                </a:lnTo>
                <a:lnTo>
                  <a:pt x="498312" y="2342953"/>
                </a:lnTo>
                <a:lnTo>
                  <a:pt x="500747" y="2394546"/>
                </a:lnTo>
                <a:lnTo>
                  <a:pt x="502999" y="2446124"/>
                </a:lnTo>
                <a:lnTo>
                  <a:pt x="504850" y="2497681"/>
                </a:lnTo>
                <a:lnTo>
                  <a:pt x="506976" y="2518351"/>
                </a:lnTo>
                <a:lnTo>
                  <a:pt x="507891" y="2538199"/>
                </a:lnTo>
                <a:lnTo>
                  <a:pt x="501428" y="2554479"/>
                </a:lnTo>
                <a:lnTo>
                  <a:pt x="481419" y="2564443"/>
                </a:lnTo>
                <a:close/>
              </a:path>
              <a:path w="893444" h="2564765">
                <a:moveTo>
                  <a:pt x="491663" y="2165684"/>
                </a:moveTo>
                <a:lnTo>
                  <a:pt x="416459" y="2165684"/>
                </a:lnTo>
                <a:lnTo>
                  <a:pt x="431582" y="2157820"/>
                </a:lnTo>
                <a:lnTo>
                  <a:pt x="438763" y="2140611"/>
                </a:lnTo>
                <a:lnTo>
                  <a:pt x="441692" y="2091106"/>
                </a:lnTo>
                <a:lnTo>
                  <a:pt x="445972" y="2040921"/>
                </a:lnTo>
                <a:lnTo>
                  <a:pt x="452746" y="1993161"/>
                </a:lnTo>
                <a:lnTo>
                  <a:pt x="463670" y="1947514"/>
                </a:lnTo>
                <a:lnTo>
                  <a:pt x="479329" y="1904394"/>
                </a:lnTo>
                <a:lnTo>
                  <a:pt x="500306" y="1864211"/>
                </a:lnTo>
                <a:lnTo>
                  <a:pt x="527184" y="1827379"/>
                </a:lnTo>
                <a:lnTo>
                  <a:pt x="560546" y="1794310"/>
                </a:lnTo>
                <a:lnTo>
                  <a:pt x="600976" y="1765415"/>
                </a:lnTo>
                <a:lnTo>
                  <a:pt x="601276" y="1765113"/>
                </a:lnTo>
                <a:lnTo>
                  <a:pt x="611785" y="1753614"/>
                </a:lnTo>
                <a:lnTo>
                  <a:pt x="613930" y="1739284"/>
                </a:lnTo>
                <a:lnTo>
                  <a:pt x="608246" y="1725860"/>
                </a:lnTo>
                <a:lnTo>
                  <a:pt x="595268" y="1717080"/>
                </a:lnTo>
                <a:lnTo>
                  <a:pt x="547186" y="1696475"/>
                </a:lnTo>
                <a:lnTo>
                  <a:pt x="507411" y="1669244"/>
                </a:lnTo>
                <a:lnTo>
                  <a:pt x="474688" y="1636380"/>
                </a:lnTo>
                <a:lnTo>
                  <a:pt x="447761" y="1598876"/>
                </a:lnTo>
                <a:lnTo>
                  <a:pt x="425375" y="1557725"/>
                </a:lnTo>
                <a:lnTo>
                  <a:pt x="406272" y="1513922"/>
                </a:lnTo>
                <a:lnTo>
                  <a:pt x="389198" y="1468460"/>
                </a:lnTo>
                <a:lnTo>
                  <a:pt x="378393" y="1454771"/>
                </a:lnTo>
                <a:lnTo>
                  <a:pt x="362913" y="1450712"/>
                </a:lnTo>
                <a:lnTo>
                  <a:pt x="439300" y="1450712"/>
                </a:lnTo>
                <a:lnTo>
                  <a:pt x="449482" y="1477344"/>
                </a:lnTo>
                <a:lnTo>
                  <a:pt x="470070" y="1521566"/>
                </a:lnTo>
                <a:lnTo>
                  <a:pt x="493628" y="1564791"/>
                </a:lnTo>
                <a:lnTo>
                  <a:pt x="519869" y="1607119"/>
                </a:lnTo>
                <a:lnTo>
                  <a:pt x="549397" y="1637918"/>
                </a:lnTo>
                <a:lnTo>
                  <a:pt x="602388" y="1657243"/>
                </a:lnTo>
                <a:lnTo>
                  <a:pt x="726540" y="1693819"/>
                </a:lnTo>
                <a:lnTo>
                  <a:pt x="736411" y="1697647"/>
                </a:lnTo>
                <a:lnTo>
                  <a:pt x="746254" y="1702919"/>
                </a:lnTo>
                <a:lnTo>
                  <a:pt x="754125" y="1709155"/>
                </a:lnTo>
                <a:lnTo>
                  <a:pt x="758082" y="1715872"/>
                </a:lnTo>
                <a:lnTo>
                  <a:pt x="755881" y="1732439"/>
                </a:lnTo>
                <a:lnTo>
                  <a:pt x="744301" y="1749177"/>
                </a:lnTo>
                <a:lnTo>
                  <a:pt x="716557" y="1767614"/>
                </a:lnTo>
                <a:lnTo>
                  <a:pt x="665861" y="1789279"/>
                </a:lnTo>
                <a:lnTo>
                  <a:pt x="623123" y="1813845"/>
                </a:lnTo>
                <a:lnTo>
                  <a:pt x="586881" y="1842499"/>
                </a:lnTo>
                <a:lnTo>
                  <a:pt x="556869" y="1874970"/>
                </a:lnTo>
                <a:lnTo>
                  <a:pt x="532824" y="1910984"/>
                </a:lnTo>
                <a:lnTo>
                  <a:pt x="514482" y="1950269"/>
                </a:lnTo>
                <a:lnTo>
                  <a:pt x="501578" y="1992553"/>
                </a:lnTo>
                <a:lnTo>
                  <a:pt x="493849" y="2037563"/>
                </a:lnTo>
                <a:lnTo>
                  <a:pt x="491031" y="2085026"/>
                </a:lnTo>
                <a:lnTo>
                  <a:pt x="491108" y="2136583"/>
                </a:lnTo>
                <a:lnTo>
                  <a:pt x="491663" y="2165684"/>
                </a:lnTo>
                <a:close/>
              </a:path>
              <a:path w="893444" h="2564765">
                <a:moveTo>
                  <a:pt x="727141" y="826518"/>
                </a:moveTo>
                <a:lnTo>
                  <a:pt x="716102" y="816389"/>
                </a:lnTo>
                <a:lnTo>
                  <a:pt x="704386" y="806429"/>
                </a:lnTo>
                <a:lnTo>
                  <a:pt x="694361" y="796017"/>
                </a:lnTo>
                <a:lnTo>
                  <a:pt x="688390" y="784528"/>
                </a:lnTo>
                <a:lnTo>
                  <a:pt x="678689" y="740734"/>
                </a:lnTo>
                <a:lnTo>
                  <a:pt x="670479" y="696544"/>
                </a:lnTo>
                <a:lnTo>
                  <a:pt x="662664" y="652241"/>
                </a:lnTo>
                <a:lnTo>
                  <a:pt x="654145" y="608107"/>
                </a:lnTo>
                <a:lnTo>
                  <a:pt x="639964" y="557366"/>
                </a:lnTo>
                <a:lnTo>
                  <a:pt x="619929" y="521037"/>
                </a:lnTo>
                <a:lnTo>
                  <a:pt x="552434" y="482283"/>
                </a:lnTo>
                <a:lnTo>
                  <a:pt x="500043" y="475187"/>
                </a:lnTo>
                <a:lnTo>
                  <a:pt x="472538" y="469901"/>
                </a:lnTo>
                <a:lnTo>
                  <a:pt x="456411" y="457591"/>
                </a:lnTo>
                <a:lnTo>
                  <a:pt x="457969" y="442222"/>
                </a:lnTo>
                <a:lnTo>
                  <a:pt x="532334" y="400268"/>
                </a:lnTo>
                <a:lnTo>
                  <a:pt x="567821" y="365014"/>
                </a:lnTo>
                <a:lnTo>
                  <a:pt x="592527" y="323500"/>
                </a:lnTo>
                <a:lnTo>
                  <a:pt x="608997" y="277229"/>
                </a:lnTo>
                <a:lnTo>
                  <a:pt x="619777" y="227701"/>
                </a:lnTo>
                <a:lnTo>
                  <a:pt x="627410" y="176420"/>
                </a:lnTo>
                <a:lnTo>
                  <a:pt x="631954" y="118079"/>
                </a:lnTo>
                <a:lnTo>
                  <a:pt x="633198" y="90565"/>
                </a:lnTo>
                <a:lnTo>
                  <a:pt x="635821" y="59511"/>
                </a:lnTo>
                <a:lnTo>
                  <a:pt x="637934" y="44223"/>
                </a:lnTo>
                <a:lnTo>
                  <a:pt x="641904" y="24431"/>
                </a:lnTo>
                <a:lnTo>
                  <a:pt x="648241" y="7302"/>
                </a:lnTo>
                <a:lnTo>
                  <a:pt x="657450" y="0"/>
                </a:lnTo>
                <a:lnTo>
                  <a:pt x="665462" y="9959"/>
                </a:lnTo>
                <a:lnTo>
                  <a:pt x="671080" y="31870"/>
                </a:lnTo>
                <a:lnTo>
                  <a:pt x="674389" y="53781"/>
                </a:lnTo>
                <a:lnTo>
                  <a:pt x="675473" y="63741"/>
                </a:lnTo>
                <a:lnTo>
                  <a:pt x="686414" y="118405"/>
                </a:lnTo>
                <a:lnTo>
                  <a:pt x="696989" y="173210"/>
                </a:lnTo>
                <a:lnTo>
                  <a:pt x="709028" y="227701"/>
                </a:lnTo>
                <a:lnTo>
                  <a:pt x="716722" y="254662"/>
                </a:lnTo>
                <a:lnTo>
                  <a:pt x="661956" y="254662"/>
                </a:lnTo>
                <a:lnTo>
                  <a:pt x="636347" y="327767"/>
                </a:lnTo>
                <a:lnTo>
                  <a:pt x="605782" y="381388"/>
                </a:lnTo>
                <a:lnTo>
                  <a:pt x="580173" y="414392"/>
                </a:lnTo>
                <a:lnTo>
                  <a:pt x="569434" y="425645"/>
                </a:lnTo>
                <a:lnTo>
                  <a:pt x="601544" y="446838"/>
                </a:lnTo>
                <a:lnTo>
                  <a:pt x="642017" y="487573"/>
                </a:lnTo>
                <a:lnTo>
                  <a:pt x="676689" y="527175"/>
                </a:lnTo>
                <a:lnTo>
                  <a:pt x="691394" y="544970"/>
                </a:lnTo>
                <a:lnTo>
                  <a:pt x="730887" y="544970"/>
                </a:lnTo>
                <a:lnTo>
                  <a:pt x="730145" y="598742"/>
                </a:lnTo>
                <a:lnTo>
                  <a:pt x="733327" y="641469"/>
                </a:lnTo>
                <a:lnTo>
                  <a:pt x="737580" y="684083"/>
                </a:lnTo>
                <a:lnTo>
                  <a:pt x="741720" y="726696"/>
                </a:lnTo>
                <a:lnTo>
                  <a:pt x="744564" y="769423"/>
                </a:lnTo>
                <a:lnTo>
                  <a:pt x="742940" y="783569"/>
                </a:lnTo>
                <a:lnTo>
                  <a:pt x="738331" y="797857"/>
                </a:lnTo>
                <a:lnTo>
                  <a:pt x="732483" y="812202"/>
                </a:lnTo>
                <a:lnTo>
                  <a:pt x="727141" y="826518"/>
                </a:lnTo>
                <a:close/>
              </a:path>
              <a:path w="893444" h="2564765">
                <a:moveTo>
                  <a:pt x="730887" y="544970"/>
                </a:moveTo>
                <a:lnTo>
                  <a:pt x="691394" y="544970"/>
                </a:lnTo>
                <a:lnTo>
                  <a:pt x="700092" y="506789"/>
                </a:lnTo>
                <a:lnTo>
                  <a:pt x="714787" y="464954"/>
                </a:lnTo>
                <a:lnTo>
                  <a:pt x="738664" y="427934"/>
                </a:lnTo>
                <a:lnTo>
                  <a:pt x="774904" y="404196"/>
                </a:lnTo>
                <a:lnTo>
                  <a:pt x="733177" y="374502"/>
                </a:lnTo>
                <a:lnTo>
                  <a:pt x="700181" y="340644"/>
                </a:lnTo>
                <a:lnTo>
                  <a:pt x="676309" y="301179"/>
                </a:lnTo>
                <a:lnTo>
                  <a:pt x="661956" y="254662"/>
                </a:lnTo>
                <a:lnTo>
                  <a:pt x="716722" y="254662"/>
                </a:lnTo>
                <a:lnTo>
                  <a:pt x="724137" y="280641"/>
                </a:lnTo>
                <a:lnTo>
                  <a:pt x="747268" y="322655"/>
                </a:lnTo>
                <a:lnTo>
                  <a:pt x="781437" y="351444"/>
                </a:lnTo>
                <a:lnTo>
                  <a:pt x="823831" y="369300"/>
                </a:lnTo>
                <a:lnTo>
                  <a:pt x="871631" y="378518"/>
                </a:lnTo>
                <a:lnTo>
                  <a:pt x="871931" y="378518"/>
                </a:lnTo>
                <a:lnTo>
                  <a:pt x="885679" y="385013"/>
                </a:lnTo>
                <a:lnTo>
                  <a:pt x="892921" y="397399"/>
                </a:lnTo>
                <a:lnTo>
                  <a:pt x="892672" y="411824"/>
                </a:lnTo>
                <a:lnTo>
                  <a:pt x="883947" y="424436"/>
                </a:lnTo>
                <a:lnTo>
                  <a:pt x="878685" y="426777"/>
                </a:lnTo>
                <a:lnTo>
                  <a:pt x="869115" y="430025"/>
                </a:lnTo>
                <a:lnTo>
                  <a:pt x="858474" y="433272"/>
                </a:lnTo>
                <a:lnTo>
                  <a:pt x="850002" y="435613"/>
                </a:lnTo>
                <a:lnTo>
                  <a:pt x="798491" y="452347"/>
                </a:lnTo>
                <a:lnTo>
                  <a:pt x="762912" y="473851"/>
                </a:lnTo>
                <a:lnTo>
                  <a:pt x="741104" y="503301"/>
                </a:lnTo>
                <a:lnTo>
                  <a:pt x="730902" y="543873"/>
                </a:lnTo>
                <a:lnTo>
                  <a:pt x="730887" y="544970"/>
                </a:lnTo>
                <a:close/>
              </a:path>
            </a:pathLst>
          </a:custGeom>
          <a:solidFill>
            <a:srgbClr val="000000"/>
          </a:solidFill>
        </p:spPr>
        <p:txBody>
          <a:bodyPr wrap="square" lIns="0" tIns="0" rIns="0" bIns="0" rtlCol="0"/>
          <a:lstStyle/>
          <a:p>
            <a:endParaRPr/>
          </a:p>
        </p:txBody>
      </p:sp>
      <p:sp>
        <p:nvSpPr>
          <p:cNvPr id="12" name="object 15">
            <a:extLst>
              <a:ext uri="{FF2B5EF4-FFF2-40B4-BE49-F238E27FC236}">
                <a16:creationId xmlns:a16="http://schemas.microsoft.com/office/drawing/2014/main" id="{46BE4A77-D3B8-2262-AB89-CCCE681590AE}"/>
              </a:ext>
            </a:extLst>
          </p:cNvPr>
          <p:cNvSpPr txBox="1"/>
          <p:nvPr/>
        </p:nvSpPr>
        <p:spPr>
          <a:xfrm>
            <a:off x="2333935" y="7436709"/>
            <a:ext cx="3914140" cy="1379865"/>
          </a:xfrm>
          <a:prstGeom prst="rect">
            <a:avLst/>
          </a:prstGeom>
        </p:spPr>
        <p:txBody>
          <a:bodyPr vert="horz" wrap="square" lIns="0" tIns="12700" rIns="0" bIns="0" rtlCol="0">
            <a:spAutoFit/>
          </a:bodyPr>
          <a:lstStyle/>
          <a:p>
            <a:pPr marL="12700" algn="ctr">
              <a:lnSpc>
                <a:spcPct val="100000"/>
              </a:lnSpc>
              <a:spcBef>
                <a:spcPts val="100"/>
              </a:spcBef>
            </a:pPr>
            <a:r>
              <a:rPr lang="en-IN" sz="4400" b="1" spc="-185" dirty="0">
                <a:latin typeface="Trebuchet MS"/>
                <a:cs typeface="Trebuchet MS"/>
              </a:rPr>
              <a:t>Dhyey Shah</a:t>
            </a:r>
          </a:p>
          <a:p>
            <a:pPr marL="12700" algn="ctr">
              <a:lnSpc>
                <a:spcPct val="100000"/>
              </a:lnSpc>
              <a:spcBef>
                <a:spcPts val="100"/>
              </a:spcBef>
            </a:pPr>
            <a:r>
              <a:rPr lang="en-IN" sz="4400" b="1" spc="-185" dirty="0">
                <a:latin typeface="Trebuchet MS"/>
                <a:cs typeface="Trebuchet MS"/>
              </a:rPr>
              <a:t>19BCP035	</a:t>
            </a:r>
            <a:endParaRPr sz="4400" dirty="0">
              <a:latin typeface="Trebuchet MS"/>
              <a:cs typeface="Trebuchet MS"/>
            </a:endParaRPr>
          </a:p>
        </p:txBody>
      </p:sp>
      <p:sp>
        <p:nvSpPr>
          <p:cNvPr id="13" name="object 17">
            <a:extLst>
              <a:ext uri="{FF2B5EF4-FFF2-40B4-BE49-F238E27FC236}">
                <a16:creationId xmlns:a16="http://schemas.microsoft.com/office/drawing/2014/main" id="{84A2984C-C845-B999-FE75-69F8FA26C815}"/>
              </a:ext>
            </a:extLst>
          </p:cNvPr>
          <p:cNvSpPr txBox="1"/>
          <p:nvPr/>
        </p:nvSpPr>
        <p:spPr>
          <a:xfrm>
            <a:off x="7015371" y="7208790"/>
            <a:ext cx="5095133" cy="1563248"/>
          </a:xfrm>
          <a:prstGeom prst="rect">
            <a:avLst/>
          </a:prstGeom>
        </p:spPr>
        <p:txBody>
          <a:bodyPr vert="horz" wrap="square" lIns="0" tIns="222250" rIns="0" bIns="0" rtlCol="0">
            <a:spAutoFit/>
          </a:bodyPr>
          <a:lstStyle/>
          <a:p>
            <a:pPr marL="12700" algn="ctr">
              <a:lnSpc>
                <a:spcPct val="100000"/>
              </a:lnSpc>
              <a:spcBef>
                <a:spcPts val="1750"/>
              </a:spcBef>
            </a:pPr>
            <a:r>
              <a:rPr lang="en-IN" sz="3600" b="1" spc="210" dirty="0">
                <a:latin typeface="Trebuchet MS"/>
                <a:cs typeface="Trebuchet MS"/>
              </a:rPr>
              <a:t>Dr. Rajeev Gupta</a:t>
            </a:r>
          </a:p>
          <a:p>
            <a:pPr marL="12700" algn="ctr">
              <a:lnSpc>
                <a:spcPct val="100000"/>
              </a:lnSpc>
              <a:spcBef>
                <a:spcPts val="1750"/>
              </a:spcBef>
            </a:pPr>
            <a:r>
              <a:rPr lang="en-IN" sz="3600" b="1" dirty="0">
                <a:latin typeface="Trebuchet MS"/>
                <a:cs typeface="Trebuchet MS"/>
              </a:rPr>
              <a:t>Mentor</a:t>
            </a:r>
          </a:p>
        </p:txBody>
      </p:sp>
      <p:sp>
        <p:nvSpPr>
          <p:cNvPr id="14" name="object 19">
            <a:extLst>
              <a:ext uri="{FF2B5EF4-FFF2-40B4-BE49-F238E27FC236}">
                <a16:creationId xmlns:a16="http://schemas.microsoft.com/office/drawing/2014/main" id="{75E9B66F-A518-B707-9188-F632B72D3BBE}"/>
              </a:ext>
            </a:extLst>
          </p:cNvPr>
          <p:cNvSpPr txBox="1"/>
          <p:nvPr/>
        </p:nvSpPr>
        <p:spPr>
          <a:xfrm>
            <a:off x="12877800" y="7244697"/>
            <a:ext cx="3236843" cy="1491434"/>
          </a:xfrm>
          <a:prstGeom prst="rect">
            <a:avLst/>
          </a:prstGeom>
        </p:spPr>
        <p:txBody>
          <a:bodyPr vert="horz" wrap="square" lIns="0" tIns="189230" rIns="0" bIns="0" rtlCol="0">
            <a:spAutoFit/>
          </a:bodyPr>
          <a:lstStyle/>
          <a:p>
            <a:pPr algn="ctr">
              <a:lnSpc>
                <a:spcPct val="100000"/>
              </a:lnSpc>
              <a:spcBef>
                <a:spcPts val="1490"/>
              </a:spcBef>
            </a:pPr>
            <a:r>
              <a:rPr lang="en-IN" sz="3600" b="1" spc="-295" dirty="0">
                <a:latin typeface="Trebuchet MS"/>
                <a:cs typeface="Trebuchet MS"/>
              </a:rPr>
              <a:t>Krishna Patel</a:t>
            </a:r>
          </a:p>
          <a:p>
            <a:pPr algn="ctr">
              <a:lnSpc>
                <a:spcPct val="100000"/>
              </a:lnSpc>
              <a:spcBef>
                <a:spcPts val="1490"/>
              </a:spcBef>
            </a:pPr>
            <a:r>
              <a:rPr lang="en-IN" sz="3600" b="1" spc="-295" dirty="0">
                <a:latin typeface="Trebuchet MS"/>
                <a:cs typeface="Trebuchet MS"/>
              </a:rPr>
              <a:t>19BCP071</a:t>
            </a:r>
            <a:endParaRPr sz="3600" dirty="0">
              <a:latin typeface="Trebuchet MS"/>
              <a:cs typeface="Trebuchet MS"/>
            </a:endParaRPr>
          </a:p>
        </p:txBody>
      </p:sp>
    </p:spTree>
    <p:extLst>
      <p:ext uri="{BB962C8B-B14F-4D97-AF65-F5344CB8AC3E}">
        <p14:creationId xmlns:p14="http://schemas.microsoft.com/office/powerpoint/2010/main" val="1208266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9061"/>
            <a:ext cx="17750155" cy="9099550"/>
            <a:chOff x="0" y="519061"/>
            <a:chExt cx="17750155" cy="9099550"/>
          </a:xfrm>
        </p:grpSpPr>
        <p:pic>
          <p:nvPicPr>
            <p:cNvPr id="3" name="object 3"/>
            <p:cNvPicPr/>
            <p:nvPr/>
          </p:nvPicPr>
          <p:blipFill>
            <a:blip r:embed="rId2" cstate="print"/>
            <a:stretch>
              <a:fillRect/>
            </a:stretch>
          </p:blipFill>
          <p:spPr>
            <a:xfrm>
              <a:off x="2778977" y="2467687"/>
              <a:ext cx="12648339" cy="5724802"/>
            </a:xfrm>
            <a:prstGeom prst="rect">
              <a:avLst/>
            </a:prstGeom>
          </p:spPr>
        </p:pic>
        <p:pic>
          <p:nvPicPr>
            <p:cNvPr id="4" name="object 4"/>
            <p:cNvPicPr/>
            <p:nvPr/>
          </p:nvPicPr>
          <p:blipFill>
            <a:blip r:embed="rId3" cstate="print"/>
            <a:stretch>
              <a:fillRect/>
            </a:stretch>
          </p:blipFill>
          <p:spPr>
            <a:xfrm>
              <a:off x="2112962" y="1889120"/>
              <a:ext cx="2855797" cy="2745575"/>
            </a:xfrm>
            <a:prstGeom prst="rect">
              <a:avLst/>
            </a:prstGeom>
          </p:spPr>
        </p:pic>
        <p:pic>
          <p:nvPicPr>
            <p:cNvPr id="5" name="object 5"/>
            <p:cNvPicPr/>
            <p:nvPr/>
          </p:nvPicPr>
          <p:blipFill>
            <a:blip r:embed="rId3" cstate="print"/>
            <a:stretch>
              <a:fillRect/>
            </a:stretch>
          </p:blipFill>
          <p:spPr>
            <a:xfrm>
              <a:off x="13315748" y="6027280"/>
              <a:ext cx="2855797" cy="2745575"/>
            </a:xfrm>
            <a:prstGeom prst="rect">
              <a:avLst/>
            </a:prstGeom>
          </p:spPr>
        </p:pic>
        <p:sp>
          <p:nvSpPr>
            <p:cNvPr id="6" name="object 6"/>
            <p:cNvSpPr/>
            <p:nvPr/>
          </p:nvSpPr>
          <p:spPr>
            <a:xfrm>
              <a:off x="0" y="519073"/>
              <a:ext cx="17750155" cy="9099550"/>
            </a:xfrm>
            <a:custGeom>
              <a:avLst/>
              <a:gdLst/>
              <a:ahLst/>
              <a:cxnLst/>
              <a:rect l="l" t="t" r="r" b="b"/>
              <a:pathLst>
                <a:path w="17750155" h="9099550">
                  <a:moveTo>
                    <a:pt x="2463914" y="1088593"/>
                  </a:moveTo>
                  <a:lnTo>
                    <a:pt x="2444394" y="1058430"/>
                  </a:lnTo>
                  <a:lnTo>
                    <a:pt x="2435123" y="1059370"/>
                  </a:lnTo>
                  <a:lnTo>
                    <a:pt x="2427605" y="1062024"/>
                  </a:lnTo>
                  <a:lnTo>
                    <a:pt x="2381808" y="1087488"/>
                  </a:lnTo>
                  <a:lnTo>
                    <a:pt x="2334984" y="1109497"/>
                  </a:lnTo>
                  <a:lnTo>
                    <a:pt x="2287257" y="1128420"/>
                  </a:lnTo>
                  <a:lnTo>
                    <a:pt x="2238705" y="1144625"/>
                  </a:lnTo>
                  <a:lnTo>
                    <a:pt x="2189467" y="1158506"/>
                  </a:lnTo>
                  <a:lnTo>
                    <a:pt x="2139658" y="1170419"/>
                  </a:lnTo>
                  <a:lnTo>
                    <a:pt x="2089365" y="1180744"/>
                  </a:lnTo>
                  <a:lnTo>
                    <a:pt x="2038718" y="1189850"/>
                  </a:lnTo>
                  <a:lnTo>
                    <a:pt x="1987829" y="1198105"/>
                  </a:lnTo>
                  <a:lnTo>
                    <a:pt x="1936800" y="1205903"/>
                  </a:lnTo>
                  <a:lnTo>
                    <a:pt x="1886013" y="1212697"/>
                  </a:lnTo>
                  <a:lnTo>
                    <a:pt x="1835759" y="1217396"/>
                  </a:lnTo>
                  <a:lnTo>
                    <a:pt x="1786064" y="1219809"/>
                  </a:lnTo>
                  <a:lnTo>
                    <a:pt x="1736979" y="1219771"/>
                  </a:lnTo>
                  <a:lnTo>
                    <a:pt x="1688541" y="1217066"/>
                  </a:lnTo>
                  <a:lnTo>
                    <a:pt x="1640814" y="1211529"/>
                  </a:lnTo>
                  <a:lnTo>
                    <a:pt x="1593811" y="1202969"/>
                  </a:lnTo>
                  <a:lnTo>
                    <a:pt x="1547609" y="1191209"/>
                  </a:lnTo>
                  <a:lnTo>
                    <a:pt x="1502232" y="1176045"/>
                  </a:lnTo>
                  <a:lnTo>
                    <a:pt x="1457731" y="1157300"/>
                  </a:lnTo>
                  <a:lnTo>
                    <a:pt x="1414145" y="1134795"/>
                  </a:lnTo>
                  <a:lnTo>
                    <a:pt x="1371523" y="1108329"/>
                  </a:lnTo>
                  <a:lnTo>
                    <a:pt x="1329918" y="1077722"/>
                  </a:lnTo>
                  <a:lnTo>
                    <a:pt x="1289354" y="1042797"/>
                  </a:lnTo>
                  <a:lnTo>
                    <a:pt x="1254264" y="1009738"/>
                  </a:lnTo>
                  <a:lnTo>
                    <a:pt x="1219873" y="975855"/>
                  </a:lnTo>
                  <a:lnTo>
                    <a:pt x="1186345" y="940790"/>
                  </a:lnTo>
                  <a:lnTo>
                    <a:pt x="1153820" y="904189"/>
                  </a:lnTo>
                  <a:lnTo>
                    <a:pt x="1122464" y="865682"/>
                  </a:lnTo>
                  <a:lnTo>
                    <a:pt x="1092428" y="824928"/>
                  </a:lnTo>
                  <a:lnTo>
                    <a:pt x="1063866" y="781570"/>
                  </a:lnTo>
                  <a:lnTo>
                    <a:pt x="1083208" y="779691"/>
                  </a:lnTo>
                  <a:lnTo>
                    <a:pt x="1115936" y="776376"/>
                  </a:lnTo>
                  <a:lnTo>
                    <a:pt x="1130414" y="774992"/>
                  </a:lnTo>
                  <a:lnTo>
                    <a:pt x="1156398" y="772287"/>
                  </a:lnTo>
                  <a:lnTo>
                    <a:pt x="1178725" y="769962"/>
                  </a:lnTo>
                  <a:lnTo>
                    <a:pt x="1226769" y="763943"/>
                  </a:lnTo>
                  <a:lnTo>
                    <a:pt x="1274483" y="756615"/>
                  </a:lnTo>
                  <a:lnTo>
                    <a:pt x="1321777" y="747687"/>
                  </a:lnTo>
                  <a:lnTo>
                    <a:pt x="1368577" y="736866"/>
                  </a:lnTo>
                  <a:lnTo>
                    <a:pt x="1414805" y="723861"/>
                  </a:lnTo>
                  <a:lnTo>
                    <a:pt x="1460385" y="708367"/>
                  </a:lnTo>
                  <a:lnTo>
                    <a:pt x="1505229" y="690105"/>
                  </a:lnTo>
                  <a:lnTo>
                    <a:pt x="1549285" y="668756"/>
                  </a:lnTo>
                  <a:lnTo>
                    <a:pt x="1593227" y="644410"/>
                  </a:lnTo>
                  <a:lnTo>
                    <a:pt x="1635417" y="618337"/>
                  </a:lnTo>
                  <a:lnTo>
                    <a:pt x="1675511" y="590194"/>
                  </a:lnTo>
                  <a:lnTo>
                    <a:pt x="1713166" y="559650"/>
                  </a:lnTo>
                  <a:lnTo>
                    <a:pt x="1748028" y="526338"/>
                  </a:lnTo>
                  <a:lnTo>
                    <a:pt x="1779765" y="489953"/>
                  </a:lnTo>
                  <a:lnTo>
                    <a:pt x="1808048" y="450126"/>
                  </a:lnTo>
                  <a:lnTo>
                    <a:pt x="1832508" y="406527"/>
                  </a:lnTo>
                  <a:lnTo>
                    <a:pt x="1842554" y="382917"/>
                  </a:lnTo>
                  <a:lnTo>
                    <a:pt x="1852815" y="358813"/>
                  </a:lnTo>
                  <a:lnTo>
                    <a:pt x="1864360" y="317322"/>
                  </a:lnTo>
                  <a:lnTo>
                    <a:pt x="1868182" y="276098"/>
                  </a:lnTo>
                  <a:lnTo>
                    <a:pt x="1862378" y="235826"/>
                  </a:lnTo>
                  <a:lnTo>
                    <a:pt x="1845106" y="197205"/>
                  </a:lnTo>
                  <a:lnTo>
                    <a:pt x="1819897" y="160096"/>
                  </a:lnTo>
                  <a:lnTo>
                    <a:pt x="1790954" y="124079"/>
                  </a:lnTo>
                  <a:lnTo>
                    <a:pt x="1758200" y="90373"/>
                  </a:lnTo>
                  <a:lnTo>
                    <a:pt x="1733397" y="69964"/>
                  </a:lnTo>
                  <a:lnTo>
                    <a:pt x="1733397" y="289598"/>
                  </a:lnTo>
                  <a:lnTo>
                    <a:pt x="1730502" y="311556"/>
                  </a:lnTo>
                  <a:lnTo>
                    <a:pt x="1691640" y="365112"/>
                  </a:lnTo>
                  <a:lnTo>
                    <a:pt x="1658645" y="401193"/>
                  </a:lnTo>
                  <a:lnTo>
                    <a:pt x="1623225" y="434251"/>
                  </a:lnTo>
                  <a:lnTo>
                    <a:pt x="1584693" y="462102"/>
                  </a:lnTo>
                  <a:lnTo>
                    <a:pt x="1540497" y="486930"/>
                  </a:lnTo>
                  <a:lnTo>
                    <a:pt x="1495437" y="508520"/>
                  </a:lnTo>
                  <a:lnTo>
                    <a:pt x="1449514" y="527075"/>
                  </a:lnTo>
                  <a:lnTo>
                    <a:pt x="1402727" y="542798"/>
                  </a:lnTo>
                  <a:lnTo>
                    <a:pt x="1355102" y="555866"/>
                  </a:lnTo>
                  <a:lnTo>
                    <a:pt x="1306652" y="566496"/>
                  </a:lnTo>
                  <a:lnTo>
                    <a:pt x="1257363" y="574878"/>
                  </a:lnTo>
                  <a:lnTo>
                    <a:pt x="1207274" y="581215"/>
                  </a:lnTo>
                  <a:lnTo>
                    <a:pt x="1156398" y="585698"/>
                  </a:lnTo>
                  <a:lnTo>
                    <a:pt x="1104722" y="588518"/>
                  </a:lnTo>
                  <a:lnTo>
                    <a:pt x="1052271" y="589889"/>
                  </a:lnTo>
                  <a:lnTo>
                    <a:pt x="999058" y="590003"/>
                  </a:lnTo>
                  <a:lnTo>
                    <a:pt x="1004354" y="559879"/>
                  </a:lnTo>
                  <a:lnTo>
                    <a:pt x="1008481" y="532218"/>
                  </a:lnTo>
                  <a:lnTo>
                    <a:pt x="1021918" y="484174"/>
                  </a:lnTo>
                  <a:lnTo>
                    <a:pt x="1046899" y="436664"/>
                  </a:lnTo>
                  <a:lnTo>
                    <a:pt x="1074343" y="392341"/>
                  </a:lnTo>
                  <a:lnTo>
                    <a:pt x="1104265" y="351231"/>
                  </a:lnTo>
                  <a:lnTo>
                    <a:pt x="1136688" y="313372"/>
                  </a:lnTo>
                  <a:lnTo>
                    <a:pt x="1171613" y="278777"/>
                  </a:lnTo>
                  <a:lnTo>
                    <a:pt x="1209040" y="247459"/>
                  </a:lnTo>
                  <a:lnTo>
                    <a:pt x="1248981" y="219443"/>
                  </a:lnTo>
                  <a:lnTo>
                    <a:pt x="1291501" y="194741"/>
                  </a:lnTo>
                  <a:lnTo>
                    <a:pt x="1336535" y="173393"/>
                  </a:lnTo>
                  <a:lnTo>
                    <a:pt x="1384147" y="155409"/>
                  </a:lnTo>
                  <a:lnTo>
                    <a:pt x="1434312" y="140817"/>
                  </a:lnTo>
                  <a:lnTo>
                    <a:pt x="1487068" y="129628"/>
                  </a:lnTo>
                  <a:lnTo>
                    <a:pt x="1538160" y="126428"/>
                  </a:lnTo>
                  <a:lnTo>
                    <a:pt x="1583931" y="134569"/>
                  </a:lnTo>
                  <a:lnTo>
                    <a:pt x="1624926" y="152476"/>
                  </a:lnTo>
                  <a:lnTo>
                    <a:pt x="1661642" y="178650"/>
                  </a:lnTo>
                  <a:lnTo>
                    <a:pt x="1694624" y="211531"/>
                  </a:lnTo>
                  <a:lnTo>
                    <a:pt x="1724367" y="249580"/>
                  </a:lnTo>
                  <a:lnTo>
                    <a:pt x="1733397" y="289598"/>
                  </a:lnTo>
                  <a:lnTo>
                    <a:pt x="1733397" y="69964"/>
                  </a:lnTo>
                  <a:lnTo>
                    <a:pt x="1681022" y="34874"/>
                  </a:lnTo>
                  <a:lnTo>
                    <a:pt x="1636458" y="15557"/>
                  </a:lnTo>
                  <a:lnTo>
                    <a:pt x="1587842" y="3517"/>
                  </a:lnTo>
                  <a:lnTo>
                    <a:pt x="1535099" y="0"/>
                  </a:lnTo>
                  <a:lnTo>
                    <a:pt x="1478165" y="6223"/>
                  </a:lnTo>
                  <a:lnTo>
                    <a:pt x="1428572" y="17145"/>
                  </a:lnTo>
                  <a:lnTo>
                    <a:pt x="1380591" y="29959"/>
                  </a:lnTo>
                  <a:lnTo>
                    <a:pt x="1334287" y="44704"/>
                  </a:lnTo>
                  <a:lnTo>
                    <a:pt x="1289685" y="61417"/>
                  </a:lnTo>
                  <a:lnTo>
                    <a:pt x="1246797" y="80124"/>
                  </a:lnTo>
                  <a:lnTo>
                    <a:pt x="1205674" y="100876"/>
                  </a:lnTo>
                  <a:lnTo>
                    <a:pt x="1166355" y="123685"/>
                  </a:lnTo>
                  <a:lnTo>
                    <a:pt x="1128826" y="148628"/>
                  </a:lnTo>
                  <a:lnTo>
                    <a:pt x="1093165" y="175717"/>
                  </a:lnTo>
                  <a:lnTo>
                    <a:pt x="1059395" y="204990"/>
                  </a:lnTo>
                  <a:lnTo>
                    <a:pt x="1027544" y="236474"/>
                  </a:lnTo>
                  <a:lnTo>
                    <a:pt x="997648" y="270230"/>
                  </a:lnTo>
                  <a:lnTo>
                    <a:pt x="969835" y="306133"/>
                  </a:lnTo>
                  <a:lnTo>
                    <a:pt x="943813" y="344652"/>
                  </a:lnTo>
                  <a:lnTo>
                    <a:pt x="919949" y="385394"/>
                  </a:lnTo>
                  <a:lnTo>
                    <a:pt x="898169" y="428548"/>
                  </a:lnTo>
                  <a:lnTo>
                    <a:pt x="878484" y="474141"/>
                  </a:lnTo>
                  <a:lnTo>
                    <a:pt x="861009" y="522046"/>
                  </a:lnTo>
                  <a:lnTo>
                    <a:pt x="845591" y="572808"/>
                  </a:lnTo>
                  <a:lnTo>
                    <a:pt x="848233" y="572477"/>
                  </a:lnTo>
                  <a:lnTo>
                    <a:pt x="843343" y="574738"/>
                  </a:lnTo>
                  <a:lnTo>
                    <a:pt x="838695" y="573862"/>
                  </a:lnTo>
                  <a:lnTo>
                    <a:pt x="808977" y="570407"/>
                  </a:lnTo>
                  <a:lnTo>
                    <a:pt x="794029" y="568401"/>
                  </a:lnTo>
                  <a:lnTo>
                    <a:pt x="730186" y="555129"/>
                  </a:lnTo>
                  <a:lnTo>
                    <a:pt x="681939" y="543344"/>
                  </a:lnTo>
                  <a:lnTo>
                    <a:pt x="634225" y="530390"/>
                  </a:lnTo>
                  <a:lnTo>
                    <a:pt x="587057" y="516267"/>
                  </a:lnTo>
                  <a:lnTo>
                    <a:pt x="540448" y="500951"/>
                  </a:lnTo>
                  <a:lnTo>
                    <a:pt x="494411" y="484454"/>
                  </a:lnTo>
                  <a:lnTo>
                    <a:pt x="448957" y="466775"/>
                  </a:lnTo>
                  <a:lnTo>
                    <a:pt x="404075" y="447903"/>
                  </a:lnTo>
                  <a:lnTo>
                    <a:pt x="359803" y="427837"/>
                  </a:lnTo>
                  <a:lnTo>
                    <a:pt x="316128" y="406565"/>
                  </a:lnTo>
                  <a:lnTo>
                    <a:pt x="273062" y="384098"/>
                  </a:lnTo>
                  <a:lnTo>
                    <a:pt x="230632" y="360426"/>
                  </a:lnTo>
                  <a:lnTo>
                    <a:pt x="188823" y="335534"/>
                  </a:lnTo>
                  <a:lnTo>
                    <a:pt x="147662" y="309435"/>
                  </a:lnTo>
                  <a:lnTo>
                    <a:pt x="107162" y="282105"/>
                  </a:lnTo>
                  <a:lnTo>
                    <a:pt x="67322" y="253568"/>
                  </a:lnTo>
                  <a:lnTo>
                    <a:pt x="28143" y="223786"/>
                  </a:lnTo>
                  <a:lnTo>
                    <a:pt x="0" y="201117"/>
                  </a:lnTo>
                  <a:lnTo>
                    <a:pt x="0" y="474002"/>
                  </a:lnTo>
                  <a:lnTo>
                    <a:pt x="51701" y="506730"/>
                  </a:lnTo>
                  <a:lnTo>
                    <a:pt x="94564" y="532206"/>
                  </a:lnTo>
                  <a:lnTo>
                    <a:pt x="137934" y="556564"/>
                  </a:lnTo>
                  <a:lnTo>
                    <a:pt x="181838" y="579793"/>
                  </a:lnTo>
                  <a:lnTo>
                    <a:pt x="226288" y="601865"/>
                  </a:lnTo>
                  <a:lnTo>
                    <a:pt x="271259" y="622757"/>
                  </a:lnTo>
                  <a:lnTo>
                    <a:pt x="316801" y="642454"/>
                  </a:lnTo>
                  <a:lnTo>
                    <a:pt x="362889" y="660920"/>
                  </a:lnTo>
                  <a:lnTo>
                    <a:pt x="409549" y="678141"/>
                  </a:lnTo>
                  <a:lnTo>
                    <a:pt x="456780" y="694080"/>
                  </a:lnTo>
                  <a:lnTo>
                    <a:pt x="504596" y="708723"/>
                  </a:lnTo>
                  <a:lnTo>
                    <a:pt x="552996" y="722045"/>
                  </a:lnTo>
                  <a:lnTo>
                    <a:pt x="602005" y="734034"/>
                  </a:lnTo>
                  <a:lnTo>
                    <a:pt x="651611" y="744639"/>
                  </a:lnTo>
                  <a:lnTo>
                    <a:pt x="701840" y="753859"/>
                  </a:lnTo>
                  <a:lnTo>
                    <a:pt x="752690" y="761657"/>
                  </a:lnTo>
                  <a:lnTo>
                    <a:pt x="804164" y="768019"/>
                  </a:lnTo>
                  <a:lnTo>
                    <a:pt x="856284" y="772922"/>
                  </a:lnTo>
                  <a:lnTo>
                    <a:pt x="870051" y="775995"/>
                  </a:lnTo>
                  <a:lnTo>
                    <a:pt x="905256" y="799122"/>
                  </a:lnTo>
                  <a:lnTo>
                    <a:pt x="938276" y="839381"/>
                  </a:lnTo>
                  <a:lnTo>
                    <a:pt x="1034681" y="962075"/>
                  </a:lnTo>
                  <a:lnTo>
                    <a:pt x="1067384" y="1002258"/>
                  </a:lnTo>
                  <a:lnTo>
                    <a:pt x="1101077" y="1041412"/>
                  </a:lnTo>
                  <a:lnTo>
                    <a:pt x="1136205" y="1079119"/>
                  </a:lnTo>
                  <a:lnTo>
                    <a:pt x="1171917" y="1114044"/>
                  </a:lnTo>
                  <a:lnTo>
                    <a:pt x="1194689" y="1134427"/>
                  </a:lnTo>
                  <a:lnTo>
                    <a:pt x="1208519" y="1146810"/>
                  </a:lnTo>
                  <a:lnTo>
                    <a:pt x="1246047" y="1177353"/>
                  </a:lnTo>
                  <a:lnTo>
                    <a:pt x="1284503" y="1205598"/>
                  </a:lnTo>
                  <a:lnTo>
                    <a:pt x="1323911" y="1231455"/>
                  </a:lnTo>
                  <a:lnTo>
                    <a:pt x="1364284" y="1254861"/>
                  </a:lnTo>
                  <a:lnTo>
                    <a:pt x="1405636" y="1275740"/>
                  </a:lnTo>
                  <a:lnTo>
                    <a:pt x="1447990" y="1294003"/>
                  </a:lnTo>
                  <a:lnTo>
                    <a:pt x="1491348" y="1309585"/>
                  </a:lnTo>
                  <a:lnTo>
                    <a:pt x="1535734" y="1322400"/>
                  </a:lnTo>
                  <a:lnTo>
                    <a:pt x="1581162" y="1332395"/>
                  </a:lnTo>
                  <a:lnTo>
                    <a:pt x="1627657" y="1339456"/>
                  </a:lnTo>
                  <a:lnTo>
                    <a:pt x="1675218" y="1343533"/>
                  </a:lnTo>
                  <a:lnTo>
                    <a:pt x="1723872" y="1344549"/>
                  </a:lnTo>
                  <a:lnTo>
                    <a:pt x="1773631" y="1342415"/>
                  </a:lnTo>
                  <a:lnTo>
                    <a:pt x="1824507" y="1337068"/>
                  </a:lnTo>
                  <a:lnTo>
                    <a:pt x="1871764" y="1330655"/>
                  </a:lnTo>
                  <a:lnTo>
                    <a:pt x="1919046" y="1323987"/>
                  </a:lnTo>
                  <a:lnTo>
                    <a:pt x="1966226" y="1316799"/>
                  </a:lnTo>
                  <a:lnTo>
                    <a:pt x="2013216" y="1308823"/>
                  </a:lnTo>
                  <a:lnTo>
                    <a:pt x="2059889" y="1299794"/>
                  </a:lnTo>
                  <a:lnTo>
                    <a:pt x="2106155" y="1289456"/>
                  </a:lnTo>
                  <a:lnTo>
                    <a:pt x="2151888" y="1277531"/>
                  </a:lnTo>
                  <a:lnTo>
                    <a:pt x="2195868" y="1263383"/>
                  </a:lnTo>
                  <a:lnTo>
                    <a:pt x="2239137" y="1246378"/>
                  </a:lnTo>
                  <a:lnTo>
                    <a:pt x="2281898" y="1227416"/>
                  </a:lnTo>
                  <a:lnTo>
                    <a:pt x="2324392" y="1207389"/>
                  </a:lnTo>
                  <a:lnTo>
                    <a:pt x="2366848" y="1187183"/>
                  </a:lnTo>
                  <a:lnTo>
                    <a:pt x="2409469" y="1167676"/>
                  </a:lnTo>
                  <a:lnTo>
                    <a:pt x="2431846" y="1148372"/>
                  </a:lnTo>
                  <a:lnTo>
                    <a:pt x="2440114" y="1135761"/>
                  </a:lnTo>
                  <a:lnTo>
                    <a:pt x="2448407" y="1123315"/>
                  </a:lnTo>
                  <a:lnTo>
                    <a:pt x="2456040" y="1110703"/>
                  </a:lnTo>
                  <a:lnTo>
                    <a:pt x="2462263" y="1097661"/>
                  </a:lnTo>
                  <a:lnTo>
                    <a:pt x="2463914" y="1088593"/>
                  </a:lnTo>
                  <a:close/>
                </a:path>
                <a:path w="17750155" h="9099550">
                  <a:moveTo>
                    <a:pt x="16543109" y="8018996"/>
                  </a:moveTo>
                  <a:lnTo>
                    <a:pt x="16542893" y="7967573"/>
                  </a:lnTo>
                  <a:lnTo>
                    <a:pt x="16538664" y="7916799"/>
                  </a:lnTo>
                  <a:lnTo>
                    <a:pt x="16530003" y="7866837"/>
                  </a:lnTo>
                  <a:lnTo>
                    <a:pt x="16516439" y="7817879"/>
                  </a:lnTo>
                  <a:lnTo>
                    <a:pt x="16487204" y="7756766"/>
                  </a:lnTo>
                  <a:lnTo>
                    <a:pt x="16477818" y="7743342"/>
                  </a:lnTo>
                  <a:lnTo>
                    <a:pt x="16477818" y="7975409"/>
                  </a:lnTo>
                  <a:lnTo>
                    <a:pt x="16477768" y="8022196"/>
                  </a:lnTo>
                  <a:lnTo>
                    <a:pt x="16474453" y="8069478"/>
                  </a:lnTo>
                  <a:lnTo>
                    <a:pt x="16468268" y="8117091"/>
                  </a:lnTo>
                  <a:lnTo>
                    <a:pt x="16459670" y="8164868"/>
                  </a:lnTo>
                  <a:lnTo>
                    <a:pt x="16449066" y="8212633"/>
                  </a:lnTo>
                  <a:lnTo>
                    <a:pt x="16436366" y="8262353"/>
                  </a:lnTo>
                  <a:lnTo>
                    <a:pt x="16422396" y="8311794"/>
                  </a:lnTo>
                  <a:lnTo>
                    <a:pt x="16407587" y="8360791"/>
                  </a:lnTo>
                  <a:lnTo>
                    <a:pt x="16392386" y="8409152"/>
                  </a:lnTo>
                  <a:lnTo>
                    <a:pt x="16377209" y="8456727"/>
                  </a:lnTo>
                  <a:lnTo>
                    <a:pt x="16362490" y="8503348"/>
                  </a:lnTo>
                  <a:lnTo>
                    <a:pt x="16348659" y="8548840"/>
                  </a:lnTo>
                  <a:lnTo>
                    <a:pt x="16336163" y="8593049"/>
                  </a:lnTo>
                  <a:lnTo>
                    <a:pt x="16330130" y="8614080"/>
                  </a:lnTo>
                  <a:lnTo>
                    <a:pt x="16318675" y="8651799"/>
                  </a:lnTo>
                  <a:lnTo>
                    <a:pt x="16302978" y="8701824"/>
                  </a:lnTo>
                  <a:lnTo>
                    <a:pt x="16284182" y="8759774"/>
                  </a:lnTo>
                  <a:lnTo>
                    <a:pt x="16263430" y="8821255"/>
                  </a:lnTo>
                  <a:lnTo>
                    <a:pt x="16241903" y="8881885"/>
                  </a:lnTo>
                  <a:lnTo>
                    <a:pt x="16220745" y="8937282"/>
                  </a:lnTo>
                  <a:lnTo>
                    <a:pt x="16198114" y="8985961"/>
                  </a:lnTo>
                  <a:lnTo>
                    <a:pt x="16191433" y="8998407"/>
                  </a:lnTo>
                  <a:lnTo>
                    <a:pt x="16185820" y="8993416"/>
                  </a:lnTo>
                  <a:lnTo>
                    <a:pt x="16178949" y="8987803"/>
                  </a:lnTo>
                  <a:lnTo>
                    <a:pt x="16173958" y="8982812"/>
                  </a:lnTo>
                  <a:lnTo>
                    <a:pt x="16133102" y="8937993"/>
                  </a:lnTo>
                  <a:lnTo>
                    <a:pt x="16091307" y="8888095"/>
                  </a:lnTo>
                  <a:lnTo>
                    <a:pt x="16054654" y="8843454"/>
                  </a:lnTo>
                  <a:lnTo>
                    <a:pt x="16029229" y="8814435"/>
                  </a:lnTo>
                  <a:lnTo>
                    <a:pt x="16005480" y="8791461"/>
                  </a:lnTo>
                  <a:lnTo>
                    <a:pt x="15907779" y="8700846"/>
                  </a:lnTo>
                  <a:lnTo>
                    <a:pt x="15869539" y="8664664"/>
                  </a:lnTo>
                  <a:lnTo>
                    <a:pt x="15830030" y="8626119"/>
                  </a:lnTo>
                  <a:lnTo>
                    <a:pt x="15790177" y="8585568"/>
                  </a:lnTo>
                  <a:lnTo>
                    <a:pt x="15750921" y="8543404"/>
                  </a:lnTo>
                  <a:lnTo>
                    <a:pt x="15713215" y="8499996"/>
                  </a:lnTo>
                  <a:lnTo>
                    <a:pt x="15677998" y="8455723"/>
                  </a:lnTo>
                  <a:lnTo>
                    <a:pt x="15646197" y="8410943"/>
                  </a:lnTo>
                  <a:lnTo>
                    <a:pt x="15616466" y="8362404"/>
                  </a:lnTo>
                  <a:lnTo>
                    <a:pt x="15593365" y="8314449"/>
                  </a:lnTo>
                  <a:lnTo>
                    <a:pt x="15578747" y="8267662"/>
                  </a:lnTo>
                  <a:lnTo>
                    <a:pt x="15574480" y="8222653"/>
                  </a:lnTo>
                  <a:lnTo>
                    <a:pt x="15582418" y="8180006"/>
                  </a:lnTo>
                  <a:lnTo>
                    <a:pt x="15604401" y="8140293"/>
                  </a:lnTo>
                  <a:lnTo>
                    <a:pt x="15665463" y="8091335"/>
                  </a:lnTo>
                  <a:lnTo>
                    <a:pt x="15704681" y="8074342"/>
                  </a:lnTo>
                  <a:lnTo>
                    <a:pt x="15746641" y="8062963"/>
                  </a:lnTo>
                  <a:lnTo>
                    <a:pt x="15788882" y="8057959"/>
                  </a:lnTo>
                  <a:lnTo>
                    <a:pt x="15830080" y="8059458"/>
                  </a:lnTo>
                  <a:lnTo>
                    <a:pt x="15868231" y="8068310"/>
                  </a:lnTo>
                  <a:lnTo>
                    <a:pt x="15931083" y="8113598"/>
                  </a:lnTo>
                  <a:lnTo>
                    <a:pt x="15952115" y="8146682"/>
                  </a:lnTo>
                  <a:lnTo>
                    <a:pt x="15967405" y="8183283"/>
                  </a:lnTo>
                  <a:lnTo>
                    <a:pt x="15979953" y="8221993"/>
                  </a:lnTo>
                  <a:lnTo>
                    <a:pt x="15984792" y="8234959"/>
                  </a:lnTo>
                  <a:lnTo>
                    <a:pt x="15991027" y="8247164"/>
                  </a:lnTo>
                  <a:lnTo>
                    <a:pt x="15998901" y="8257857"/>
                  </a:lnTo>
                  <a:lnTo>
                    <a:pt x="16008642" y="8266265"/>
                  </a:lnTo>
                  <a:lnTo>
                    <a:pt x="16011525" y="8278508"/>
                  </a:lnTo>
                  <a:lnTo>
                    <a:pt x="16018548" y="8288401"/>
                  </a:lnTo>
                  <a:lnTo>
                    <a:pt x="16028734" y="8295030"/>
                  </a:lnTo>
                  <a:lnTo>
                    <a:pt x="16041091" y="8297443"/>
                  </a:lnTo>
                  <a:lnTo>
                    <a:pt x="16053880" y="8294916"/>
                  </a:lnTo>
                  <a:lnTo>
                    <a:pt x="16064408" y="8288007"/>
                  </a:lnTo>
                  <a:lnTo>
                    <a:pt x="16071507" y="8277733"/>
                  </a:lnTo>
                  <a:lnTo>
                    <a:pt x="16074149" y="8265020"/>
                  </a:lnTo>
                  <a:lnTo>
                    <a:pt x="16074263" y="8212633"/>
                  </a:lnTo>
                  <a:lnTo>
                    <a:pt x="16074797" y="8168106"/>
                  </a:lnTo>
                  <a:lnTo>
                    <a:pt x="16076524" y="8118462"/>
                  </a:lnTo>
                  <a:lnTo>
                    <a:pt x="16080156" y="8065922"/>
                  </a:lnTo>
                  <a:lnTo>
                    <a:pt x="16086214" y="8014716"/>
                  </a:lnTo>
                  <a:lnTo>
                    <a:pt x="16095358" y="7964424"/>
                  </a:lnTo>
                  <a:lnTo>
                    <a:pt x="16107639" y="7919085"/>
                  </a:lnTo>
                  <a:lnTo>
                    <a:pt x="16123755" y="7875879"/>
                  </a:lnTo>
                  <a:lnTo>
                    <a:pt x="16144405" y="7835570"/>
                  </a:lnTo>
                  <a:lnTo>
                    <a:pt x="16170313" y="7798956"/>
                  </a:lnTo>
                  <a:lnTo>
                    <a:pt x="16202178" y="7766812"/>
                  </a:lnTo>
                  <a:lnTo>
                    <a:pt x="16240709" y="7739926"/>
                  </a:lnTo>
                  <a:lnTo>
                    <a:pt x="16289135" y="7718247"/>
                  </a:lnTo>
                  <a:lnTo>
                    <a:pt x="16314319" y="7714145"/>
                  </a:lnTo>
                  <a:lnTo>
                    <a:pt x="16341776" y="7716228"/>
                  </a:lnTo>
                  <a:lnTo>
                    <a:pt x="16382911" y="7736484"/>
                  </a:lnTo>
                  <a:lnTo>
                    <a:pt x="16414763" y="7768666"/>
                  </a:lnTo>
                  <a:lnTo>
                    <a:pt x="16444544" y="7816342"/>
                  </a:lnTo>
                  <a:lnTo>
                    <a:pt x="16466388" y="7883995"/>
                  </a:lnTo>
                  <a:lnTo>
                    <a:pt x="16474161" y="7929283"/>
                  </a:lnTo>
                  <a:lnTo>
                    <a:pt x="16477818" y="7975409"/>
                  </a:lnTo>
                  <a:lnTo>
                    <a:pt x="16477818" y="7743342"/>
                  </a:lnTo>
                  <a:lnTo>
                    <a:pt x="16466173" y="7726667"/>
                  </a:lnTo>
                  <a:lnTo>
                    <a:pt x="16454882" y="7714145"/>
                  </a:lnTo>
                  <a:lnTo>
                    <a:pt x="16441585" y="7699388"/>
                  </a:lnTo>
                  <a:lnTo>
                    <a:pt x="16400336" y="7668285"/>
                  </a:lnTo>
                  <a:lnTo>
                    <a:pt x="16354870" y="7650747"/>
                  </a:lnTo>
                  <a:lnTo>
                    <a:pt x="16315411" y="7647368"/>
                  </a:lnTo>
                  <a:lnTo>
                    <a:pt x="16279152" y="7652309"/>
                  </a:lnTo>
                  <a:lnTo>
                    <a:pt x="16209518" y="7681925"/>
                  </a:lnTo>
                  <a:lnTo>
                    <a:pt x="16169196" y="7708951"/>
                  </a:lnTo>
                  <a:lnTo>
                    <a:pt x="16134563" y="7740510"/>
                  </a:lnTo>
                  <a:lnTo>
                    <a:pt x="16105213" y="7776108"/>
                  </a:lnTo>
                  <a:lnTo>
                    <a:pt x="16080740" y="7815250"/>
                  </a:lnTo>
                  <a:lnTo>
                    <a:pt x="16060712" y="7857414"/>
                  </a:lnTo>
                  <a:lnTo>
                    <a:pt x="16044723" y="7902118"/>
                  </a:lnTo>
                  <a:lnTo>
                    <a:pt x="16032353" y="7948841"/>
                  </a:lnTo>
                  <a:lnTo>
                    <a:pt x="16024213" y="7990510"/>
                  </a:lnTo>
                  <a:lnTo>
                    <a:pt x="16018244" y="8032953"/>
                  </a:lnTo>
                  <a:lnTo>
                    <a:pt x="16014014" y="8075739"/>
                  </a:lnTo>
                  <a:lnTo>
                    <a:pt x="16011144" y="8118462"/>
                  </a:lnTo>
                  <a:lnTo>
                    <a:pt x="15997746" y="8094307"/>
                  </a:lnTo>
                  <a:lnTo>
                    <a:pt x="15981668" y="8071612"/>
                  </a:lnTo>
                  <a:lnTo>
                    <a:pt x="15969196" y="8057959"/>
                  </a:lnTo>
                  <a:lnTo>
                    <a:pt x="15962541" y="8050670"/>
                  </a:lnTo>
                  <a:lnTo>
                    <a:pt x="15940024" y="8031785"/>
                  </a:lnTo>
                  <a:lnTo>
                    <a:pt x="15896031" y="8008188"/>
                  </a:lnTo>
                  <a:lnTo>
                    <a:pt x="15845358" y="7995069"/>
                  </a:lnTo>
                  <a:lnTo>
                    <a:pt x="15790710" y="7991881"/>
                  </a:lnTo>
                  <a:lnTo>
                    <a:pt x="15734792" y="7998104"/>
                  </a:lnTo>
                  <a:lnTo>
                    <a:pt x="15680805" y="8012925"/>
                  </a:lnTo>
                  <a:lnTo>
                    <a:pt x="15630919" y="8035290"/>
                  </a:lnTo>
                  <a:lnTo>
                    <a:pt x="15587587" y="8064322"/>
                  </a:lnTo>
                  <a:lnTo>
                    <a:pt x="15553246" y="8099133"/>
                  </a:lnTo>
                  <a:lnTo>
                    <a:pt x="15529865" y="8136877"/>
                  </a:lnTo>
                  <a:lnTo>
                    <a:pt x="15515870" y="8176908"/>
                  </a:lnTo>
                  <a:lnTo>
                    <a:pt x="15510612" y="8218906"/>
                  </a:lnTo>
                  <a:lnTo>
                    <a:pt x="15513406" y="8262518"/>
                  </a:lnTo>
                  <a:lnTo>
                    <a:pt x="15523604" y="8307425"/>
                  </a:lnTo>
                  <a:lnTo>
                    <a:pt x="15540533" y="8353285"/>
                  </a:lnTo>
                  <a:lnTo>
                    <a:pt x="15563533" y="8399742"/>
                  </a:lnTo>
                  <a:lnTo>
                    <a:pt x="15591930" y="8446491"/>
                  </a:lnTo>
                  <a:lnTo>
                    <a:pt x="15624277" y="8492299"/>
                  </a:lnTo>
                  <a:lnTo>
                    <a:pt x="15660129" y="8537638"/>
                  </a:lnTo>
                  <a:lnTo>
                    <a:pt x="15698521" y="8582088"/>
                  </a:lnTo>
                  <a:lnTo>
                    <a:pt x="15738501" y="8625294"/>
                  </a:lnTo>
                  <a:lnTo>
                    <a:pt x="15779115" y="8666861"/>
                  </a:lnTo>
                  <a:lnTo>
                    <a:pt x="15819387" y="8706383"/>
                  </a:lnTo>
                  <a:lnTo>
                    <a:pt x="15858389" y="8743493"/>
                  </a:lnTo>
                  <a:lnTo>
                    <a:pt x="15958134" y="8836406"/>
                  </a:lnTo>
                  <a:lnTo>
                    <a:pt x="15982442" y="8859952"/>
                  </a:lnTo>
                  <a:lnTo>
                    <a:pt x="16005518" y="8886025"/>
                  </a:lnTo>
                  <a:lnTo>
                    <a:pt x="16076854" y="8971851"/>
                  </a:lnTo>
                  <a:lnTo>
                    <a:pt x="16115475" y="9015692"/>
                  </a:lnTo>
                  <a:lnTo>
                    <a:pt x="16149638" y="9049537"/>
                  </a:lnTo>
                  <a:lnTo>
                    <a:pt x="16192056" y="9073236"/>
                  </a:lnTo>
                  <a:lnTo>
                    <a:pt x="16200158" y="9073236"/>
                  </a:lnTo>
                  <a:lnTo>
                    <a:pt x="16238652" y="9048471"/>
                  </a:lnTo>
                  <a:lnTo>
                    <a:pt x="16260674" y="9008999"/>
                  </a:lnTo>
                  <a:lnTo>
                    <a:pt x="16280803" y="8962314"/>
                  </a:lnTo>
                  <a:lnTo>
                    <a:pt x="16302495" y="8905684"/>
                  </a:lnTo>
                  <a:lnTo>
                    <a:pt x="16324568" y="8843632"/>
                  </a:lnTo>
                  <a:lnTo>
                    <a:pt x="16345827" y="8780678"/>
                  </a:lnTo>
                  <a:lnTo>
                    <a:pt x="16365106" y="8721319"/>
                  </a:lnTo>
                  <a:lnTo>
                    <a:pt x="16381210" y="8670049"/>
                  </a:lnTo>
                  <a:lnTo>
                    <a:pt x="16392957" y="8631403"/>
                  </a:lnTo>
                  <a:lnTo>
                    <a:pt x="16411867" y="8565477"/>
                  </a:lnTo>
                  <a:lnTo>
                    <a:pt x="16425850" y="8519808"/>
                  </a:lnTo>
                  <a:lnTo>
                    <a:pt x="16440684" y="8473034"/>
                  </a:lnTo>
                  <a:lnTo>
                    <a:pt x="16455936" y="8425294"/>
                  </a:lnTo>
                  <a:lnTo>
                    <a:pt x="16471189" y="8376729"/>
                  </a:lnTo>
                  <a:lnTo>
                    <a:pt x="16486010" y="8327491"/>
                  </a:lnTo>
                  <a:lnTo>
                    <a:pt x="16499993" y="8277733"/>
                  </a:lnTo>
                  <a:lnTo>
                    <a:pt x="16512705" y="8227593"/>
                  </a:lnTo>
                  <a:lnTo>
                    <a:pt x="16524123" y="8175358"/>
                  </a:lnTo>
                  <a:lnTo>
                    <a:pt x="16533292" y="8123060"/>
                  </a:lnTo>
                  <a:lnTo>
                    <a:pt x="16539769" y="8070888"/>
                  </a:lnTo>
                  <a:lnTo>
                    <a:pt x="16543109" y="8018996"/>
                  </a:lnTo>
                  <a:close/>
                </a:path>
                <a:path w="17750155" h="9099550">
                  <a:moveTo>
                    <a:pt x="17447819" y="8458962"/>
                  </a:moveTo>
                  <a:lnTo>
                    <a:pt x="17439717" y="8388413"/>
                  </a:lnTo>
                  <a:lnTo>
                    <a:pt x="17422025" y="8345310"/>
                  </a:lnTo>
                  <a:lnTo>
                    <a:pt x="17382325" y="8302434"/>
                  </a:lnTo>
                  <a:lnTo>
                    <a:pt x="17382325" y="8453349"/>
                  </a:lnTo>
                  <a:lnTo>
                    <a:pt x="17377029" y="8480171"/>
                  </a:lnTo>
                  <a:lnTo>
                    <a:pt x="17365523" y="8516823"/>
                  </a:lnTo>
                  <a:lnTo>
                    <a:pt x="17348683" y="8561464"/>
                  </a:lnTo>
                  <a:lnTo>
                    <a:pt x="17327423" y="8612226"/>
                  </a:lnTo>
                  <a:lnTo>
                    <a:pt x="17302658" y="8667255"/>
                  </a:lnTo>
                  <a:lnTo>
                    <a:pt x="17275302" y="8724684"/>
                  </a:lnTo>
                  <a:lnTo>
                    <a:pt x="17246232" y="8782685"/>
                  </a:lnTo>
                  <a:lnTo>
                    <a:pt x="17216387" y="8839378"/>
                  </a:lnTo>
                  <a:lnTo>
                    <a:pt x="17192219" y="8882977"/>
                  </a:lnTo>
                  <a:lnTo>
                    <a:pt x="17168584" y="8923414"/>
                  </a:lnTo>
                  <a:lnTo>
                    <a:pt x="17145762" y="8959875"/>
                  </a:lnTo>
                  <a:lnTo>
                    <a:pt x="17124058" y="8991536"/>
                  </a:lnTo>
                  <a:lnTo>
                    <a:pt x="17104716" y="9017114"/>
                  </a:lnTo>
                  <a:lnTo>
                    <a:pt x="17076522" y="8975001"/>
                  </a:lnTo>
                  <a:lnTo>
                    <a:pt x="17049433" y="8931910"/>
                  </a:lnTo>
                  <a:lnTo>
                    <a:pt x="17021290" y="8889162"/>
                  </a:lnTo>
                  <a:lnTo>
                    <a:pt x="16989933" y="8848103"/>
                  </a:lnTo>
                  <a:lnTo>
                    <a:pt x="16964140" y="8819655"/>
                  </a:lnTo>
                  <a:lnTo>
                    <a:pt x="16932656" y="8786597"/>
                  </a:lnTo>
                  <a:lnTo>
                    <a:pt x="16897922" y="8749728"/>
                  </a:lnTo>
                  <a:lnTo>
                    <a:pt x="16862349" y="8709850"/>
                  </a:lnTo>
                  <a:lnTo>
                    <a:pt x="16828377" y="8667750"/>
                  </a:lnTo>
                  <a:lnTo>
                    <a:pt x="16798417" y="8624227"/>
                  </a:lnTo>
                  <a:lnTo>
                    <a:pt x="16777932" y="8586876"/>
                  </a:lnTo>
                  <a:lnTo>
                    <a:pt x="16764102" y="8549932"/>
                  </a:lnTo>
                  <a:lnTo>
                    <a:pt x="16759644" y="8513813"/>
                  </a:lnTo>
                  <a:lnTo>
                    <a:pt x="16767226" y="8478926"/>
                  </a:lnTo>
                  <a:lnTo>
                    <a:pt x="16789553" y="8443684"/>
                  </a:lnTo>
                  <a:lnTo>
                    <a:pt x="16819525" y="8420544"/>
                  </a:lnTo>
                  <a:lnTo>
                    <a:pt x="16854539" y="8409076"/>
                  </a:lnTo>
                  <a:lnTo>
                    <a:pt x="16891991" y="8408860"/>
                  </a:lnTo>
                  <a:lnTo>
                    <a:pt x="16929291" y="8419465"/>
                  </a:lnTo>
                  <a:lnTo>
                    <a:pt x="16963848" y="8440471"/>
                  </a:lnTo>
                  <a:lnTo>
                    <a:pt x="16993058" y="8471433"/>
                  </a:lnTo>
                  <a:lnTo>
                    <a:pt x="17000538" y="8498878"/>
                  </a:lnTo>
                  <a:lnTo>
                    <a:pt x="17003281" y="8512835"/>
                  </a:lnTo>
                  <a:lnTo>
                    <a:pt x="17013606" y="8549932"/>
                  </a:lnTo>
                  <a:lnTo>
                    <a:pt x="17036098" y="8578075"/>
                  </a:lnTo>
                  <a:lnTo>
                    <a:pt x="17036098" y="8580577"/>
                  </a:lnTo>
                  <a:lnTo>
                    <a:pt x="17038625" y="8593264"/>
                  </a:lnTo>
                  <a:lnTo>
                    <a:pt x="17045534" y="8603564"/>
                  </a:lnTo>
                  <a:lnTo>
                    <a:pt x="17055834" y="8610473"/>
                  </a:lnTo>
                  <a:lnTo>
                    <a:pt x="17068534" y="8613000"/>
                  </a:lnTo>
                  <a:lnTo>
                    <a:pt x="17081234" y="8610473"/>
                  </a:lnTo>
                  <a:lnTo>
                    <a:pt x="17091533" y="8603564"/>
                  </a:lnTo>
                  <a:lnTo>
                    <a:pt x="17098455" y="8593264"/>
                  </a:lnTo>
                  <a:lnTo>
                    <a:pt x="17100969" y="8580577"/>
                  </a:lnTo>
                  <a:lnTo>
                    <a:pt x="17102989" y="8563927"/>
                  </a:lnTo>
                  <a:lnTo>
                    <a:pt x="17108615" y="8545182"/>
                  </a:lnTo>
                  <a:lnTo>
                    <a:pt x="17117289" y="8524799"/>
                  </a:lnTo>
                  <a:lnTo>
                    <a:pt x="17128427" y="8503247"/>
                  </a:lnTo>
                  <a:lnTo>
                    <a:pt x="17138688" y="8487029"/>
                  </a:lnTo>
                  <a:lnTo>
                    <a:pt x="17151642" y="8466544"/>
                  </a:lnTo>
                  <a:lnTo>
                    <a:pt x="17179417" y="8430908"/>
                  </a:lnTo>
                  <a:lnTo>
                    <a:pt x="17210710" y="8398535"/>
                  </a:lnTo>
                  <a:lnTo>
                    <a:pt x="17244454" y="8371662"/>
                  </a:lnTo>
                  <a:lnTo>
                    <a:pt x="17305363" y="8345310"/>
                  </a:lnTo>
                  <a:lnTo>
                    <a:pt x="17333849" y="8348332"/>
                  </a:lnTo>
                  <a:lnTo>
                    <a:pt x="17370743" y="8385302"/>
                  </a:lnTo>
                  <a:lnTo>
                    <a:pt x="17382046" y="8431911"/>
                  </a:lnTo>
                  <a:lnTo>
                    <a:pt x="17382325" y="8453349"/>
                  </a:lnTo>
                  <a:lnTo>
                    <a:pt x="17382325" y="8302434"/>
                  </a:lnTo>
                  <a:lnTo>
                    <a:pt x="17373702" y="8295208"/>
                  </a:lnTo>
                  <a:lnTo>
                    <a:pt x="17334751" y="8281416"/>
                  </a:lnTo>
                  <a:lnTo>
                    <a:pt x="17293438" y="8281911"/>
                  </a:lnTo>
                  <a:lnTo>
                    <a:pt x="17250906" y="8295068"/>
                  </a:lnTo>
                  <a:lnTo>
                    <a:pt x="17208272" y="8319275"/>
                  </a:lnTo>
                  <a:lnTo>
                    <a:pt x="17168864" y="8350885"/>
                  </a:lnTo>
                  <a:lnTo>
                    <a:pt x="17132084" y="8388807"/>
                  </a:lnTo>
                  <a:lnTo>
                    <a:pt x="17099407" y="8430476"/>
                  </a:lnTo>
                  <a:lnTo>
                    <a:pt x="17072280" y="8473313"/>
                  </a:lnTo>
                  <a:lnTo>
                    <a:pt x="17067378" y="8482482"/>
                  </a:lnTo>
                  <a:lnTo>
                    <a:pt x="17064787" y="8487029"/>
                  </a:lnTo>
                  <a:lnTo>
                    <a:pt x="17052074" y="8444928"/>
                  </a:lnTo>
                  <a:lnTo>
                    <a:pt x="17023271" y="8408860"/>
                  </a:lnTo>
                  <a:lnTo>
                    <a:pt x="16982097" y="8374939"/>
                  </a:lnTo>
                  <a:lnTo>
                    <a:pt x="16944810" y="8356600"/>
                  </a:lnTo>
                  <a:lnTo>
                    <a:pt x="16905732" y="8346122"/>
                  </a:lnTo>
                  <a:lnTo>
                    <a:pt x="16866185" y="8343595"/>
                  </a:lnTo>
                  <a:lnTo>
                    <a:pt x="16827475" y="8349158"/>
                  </a:lnTo>
                  <a:lnTo>
                    <a:pt x="16790924" y="8362912"/>
                  </a:lnTo>
                  <a:lnTo>
                    <a:pt x="16757841" y="8384997"/>
                  </a:lnTo>
                  <a:lnTo>
                    <a:pt x="16729545" y="8415515"/>
                  </a:lnTo>
                  <a:lnTo>
                    <a:pt x="16707333" y="8454606"/>
                  </a:lnTo>
                  <a:lnTo>
                    <a:pt x="16695255" y="8503755"/>
                  </a:lnTo>
                  <a:lnTo>
                    <a:pt x="16698684" y="8555076"/>
                  </a:lnTo>
                  <a:lnTo>
                    <a:pt x="16715321" y="8607450"/>
                  </a:lnTo>
                  <a:lnTo>
                    <a:pt x="16742893" y="8659774"/>
                  </a:lnTo>
                  <a:lnTo>
                    <a:pt x="16773830" y="8704809"/>
                  </a:lnTo>
                  <a:lnTo>
                    <a:pt x="16808857" y="8748331"/>
                  </a:lnTo>
                  <a:lnTo>
                    <a:pt x="16845522" y="8789568"/>
                  </a:lnTo>
                  <a:lnTo>
                    <a:pt x="16881336" y="8827732"/>
                  </a:lnTo>
                  <a:lnTo>
                    <a:pt x="16913873" y="8862060"/>
                  </a:lnTo>
                  <a:lnTo>
                    <a:pt x="16940645" y="8891765"/>
                  </a:lnTo>
                  <a:lnTo>
                    <a:pt x="16973144" y="8934412"/>
                  </a:lnTo>
                  <a:lnTo>
                    <a:pt x="17002176" y="8978989"/>
                  </a:lnTo>
                  <a:lnTo>
                    <a:pt x="17030396" y="9023921"/>
                  </a:lnTo>
                  <a:lnTo>
                    <a:pt x="17060431" y="9067622"/>
                  </a:lnTo>
                  <a:lnTo>
                    <a:pt x="17061650" y="9071927"/>
                  </a:lnTo>
                  <a:lnTo>
                    <a:pt x="17064787" y="9079471"/>
                  </a:lnTo>
                  <a:lnTo>
                    <a:pt x="17067289" y="9082595"/>
                  </a:lnTo>
                  <a:lnTo>
                    <a:pt x="17072280" y="9089453"/>
                  </a:lnTo>
                  <a:lnTo>
                    <a:pt x="17078516" y="9094445"/>
                  </a:lnTo>
                  <a:lnTo>
                    <a:pt x="17085374" y="9096934"/>
                  </a:lnTo>
                  <a:lnTo>
                    <a:pt x="17092511" y="9098877"/>
                  </a:lnTo>
                  <a:lnTo>
                    <a:pt x="17100817" y="9099347"/>
                  </a:lnTo>
                  <a:lnTo>
                    <a:pt x="17110291" y="9097378"/>
                  </a:lnTo>
                  <a:lnTo>
                    <a:pt x="17120934" y="9091943"/>
                  </a:lnTo>
                  <a:lnTo>
                    <a:pt x="17143299" y="9071927"/>
                  </a:lnTo>
                  <a:lnTo>
                    <a:pt x="17170223" y="9039403"/>
                  </a:lnTo>
                  <a:lnTo>
                    <a:pt x="17185856" y="9017114"/>
                  </a:lnTo>
                  <a:lnTo>
                    <a:pt x="17200423" y="8996350"/>
                  </a:lnTo>
                  <a:lnTo>
                    <a:pt x="17232605" y="8944775"/>
                  </a:lnTo>
                  <a:lnTo>
                    <a:pt x="17259288" y="8898217"/>
                  </a:lnTo>
                  <a:lnTo>
                    <a:pt x="17286212" y="8848484"/>
                  </a:lnTo>
                  <a:lnTo>
                    <a:pt x="17312831" y="8796807"/>
                  </a:lnTo>
                  <a:lnTo>
                    <a:pt x="17338586" y="8744382"/>
                  </a:lnTo>
                  <a:lnTo>
                    <a:pt x="17362907" y="8692439"/>
                  </a:lnTo>
                  <a:lnTo>
                    <a:pt x="17385259" y="8642185"/>
                  </a:lnTo>
                  <a:lnTo>
                    <a:pt x="17405071" y="8594852"/>
                  </a:lnTo>
                  <a:lnTo>
                    <a:pt x="17421797" y="8551634"/>
                  </a:lnTo>
                  <a:lnTo>
                    <a:pt x="17434852" y="8513813"/>
                  </a:lnTo>
                  <a:lnTo>
                    <a:pt x="17443730" y="8482482"/>
                  </a:lnTo>
                  <a:lnTo>
                    <a:pt x="17447819" y="8458962"/>
                  </a:lnTo>
                  <a:close/>
                </a:path>
                <a:path w="17750155" h="9099550">
                  <a:moveTo>
                    <a:pt x="17749609" y="7549235"/>
                  </a:moveTo>
                  <a:lnTo>
                    <a:pt x="17734255" y="7496619"/>
                  </a:lnTo>
                  <a:lnTo>
                    <a:pt x="17689741" y="7452119"/>
                  </a:lnTo>
                  <a:lnTo>
                    <a:pt x="17684827" y="7450214"/>
                  </a:lnTo>
                  <a:lnTo>
                    <a:pt x="17684827" y="7558532"/>
                  </a:lnTo>
                  <a:lnTo>
                    <a:pt x="17684255" y="7576540"/>
                  </a:lnTo>
                  <a:lnTo>
                    <a:pt x="17672076" y="7627531"/>
                  </a:lnTo>
                  <a:lnTo>
                    <a:pt x="17648543" y="7672108"/>
                  </a:lnTo>
                  <a:lnTo>
                    <a:pt x="17616361" y="7711770"/>
                  </a:lnTo>
                  <a:lnTo>
                    <a:pt x="17578210" y="7748029"/>
                  </a:lnTo>
                  <a:lnTo>
                    <a:pt x="17538256" y="7780236"/>
                  </a:lnTo>
                  <a:lnTo>
                    <a:pt x="17496333" y="7809230"/>
                  </a:lnTo>
                  <a:lnTo>
                    <a:pt x="17452759" y="7835989"/>
                  </a:lnTo>
                  <a:lnTo>
                    <a:pt x="17407903" y="7861528"/>
                  </a:lnTo>
                  <a:lnTo>
                    <a:pt x="17364825" y="7884846"/>
                  </a:lnTo>
                  <a:lnTo>
                    <a:pt x="17321213" y="7907668"/>
                  </a:lnTo>
                  <a:lnTo>
                    <a:pt x="17277118" y="7929880"/>
                  </a:lnTo>
                  <a:lnTo>
                    <a:pt x="17232605" y="7951394"/>
                  </a:lnTo>
                  <a:lnTo>
                    <a:pt x="17187736" y="7972082"/>
                  </a:lnTo>
                  <a:lnTo>
                    <a:pt x="17142600" y="7991843"/>
                  </a:lnTo>
                  <a:lnTo>
                    <a:pt x="17097236" y="8010576"/>
                  </a:lnTo>
                  <a:lnTo>
                    <a:pt x="16956634" y="8065300"/>
                  </a:lnTo>
                  <a:lnTo>
                    <a:pt x="16910088" y="8084718"/>
                  </a:lnTo>
                  <a:lnTo>
                    <a:pt x="16864470" y="8105597"/>
                  </a:lnTo>
                  <a:lnTo>
                    <a:pt x="16820249" y="8128444"/>
                  </a:lnTo>
                  <a:lnTo>
                    <a:pt x="16821493" y="8120964"/>
                  </a:lnTo>
                  <a:lnTo>
                    <a:pt x="16822128" y="8119084"/>
                  </a:lnTo>
                  <a:lnTo>
                    <a:pt x="16825214" y="8080070"/>
                  </a:lnTo>
                  <a:lnTo>
                    <a:pt x="16828123" y="8040827"/>
                  </a:lnTo>
                  <a:lnTo>
                    <a:pt x="16831158" y="8001571"/>
                  </a:lnTo>
                  <a:lnTo>
                    <a:pt x="16834600" y="7962557"/>
                  </a:lnTo>
                  <a:lnTo>
                    <a:pt x="16838168" y="7914576"/>
                  </a:lnTo>
                  <a:lnTo>
                    <a:pt x="16840657" y="7864018"/>
                  </a:lnTo>
                  <a:lnTo>
                    <a:pt x="16842512" y="7814272"/>
                  </a:lnTo>
                  <a:lnTo>
                    <a:pt x="16844582" y="7757312"/>
                  </a:lnTo>
                  <a:lnTo>
                    <a:pt x="16847071" y="7702258"/>
                  </a:lnTo>
                  <a:lnTo>
                    <a:pt x="16850640" y="7646810"/>
                  </a:lnTo>
                  <a:lnTo>
                    <a:pt x="16855809" y="7591501"/>
                  </a:lnTo>
                  <a:lnTo>
                    <a:pt x="16862705" y="7539736"/>
                  </a:lnTo>
                  <a:lnTo>
                    <a:pt x="16872001" y="7489050"/>
                  </a:lnTo>
                  <a:lnTo>
                    <a:pt x="16884257" y="7439965"/>
                  </a:lnTo>
                  <a:lnTo>
                    <a:pt x="16900055" y="7393013"/>
                  </a:lnTo>
                  <a:lnTo>
                    <a:pt x="16919956" y="7348728"/>
                  </a:lnTo>
                  <a:lnTo>
                    <a:pt x="16944531" y="7307669"/>
                  </a:lnTo>
                  <a:lnTo>
                    <a:pt x="16974338" y="7270331"/>
                  </a:lnTo>
                  <a:lnTo>
                    <a:pt x="17008653" y="7241502"/>
                  </a:lnTo>
                  <a:lnTo>
                    <a:pt x="17047071" y="7222985"/>
                  </a:lnTo>
                  <a:lnTo>
                    <a:pt x="17087546" y="7214463"/>
                  </a:lnTo>
                  <a:lnTo>
                    <a:pt x="17128097" y="7215632"/>
                  </a:lnTo>
                  <a:lnTo>
                    <a:pt x="17166692" y="7226160"/>
                  </a:lnTo>
                  <a:lnTo>
                    <a:pt x="17201325" y="7245756"/>
                  </a:lnTo>
                  <a:lnTo>
                    <a:pt x="17229976" y="7274103"/>
                  </a:lnTo>
                  <a:lnTo>
                    <a:pt x="17250639" y="7310882"/>
                  </a:lnTo>
                  <a:lnTo>
                    <a:pt x="17261294" y="7355776"/>
                  </a:lnTo>
                  <a:lnTo>
                    <a:pt x="17263682" y="7396975"/>
                  </a:lnTo>
                  <a:lnTo>
                    <a:pt x="17262158" y="7441209"/>
                  </a:lnTo>
                  <a:lnTo>
                    <a:pt x="17254893" y="7484516"/>
                  </a:lnTo>
                  <a:lnTo>
                    <a:pt x="17240085" y="7522908"/>
                  </a:lnTo>
                  <a:lnTo>
                    <a:pt x="17207713" y="7565606"/>
                  </a:lnTo>
                  <a:lnTo>
                    <a:pt x="17196423" y="7580897"/>
                  </a:lnTo>
                  <a:lnTo>
                    <a:pt x="17186758" y="7596416"/>
                  </a:lnTo>
                  <a:lnTo>
                    <a:pt x="17179494" y="7611999"/>
                  </a:lnTo>
                  <a:lnTo>
                    <a:pt x="17174922" y="7627467"/>
                  </a:lnTo>
                  <a:lnTo>
                    <a:pt x="17173334" y="7642644"/>
                  </a:lnTo>
                  <a:lnTo>
                    <a:pt x="17174350" y="7650772"/>
                  </a:lnTo>
                  <a:lnTo>
                    <a:pt x="17207700" y="7677810"/>
                  </a:lnTo>
                  <a:lnTo>
                    <a:pt x="17220045" y="7676159"/>
                  </a:lnTo>
                  <a:lnTo>
                    <a:pt x="17230878" y="7670063"/>
                  </a:lnTo>
                  <a:lnTo>
                    <a:pt x="17238841" y="7660106"/>
                  </a:lnTo>
                  <a:lnTo>
                    <a:pt x="17252353" y="7640637"/>
                  </a:lnTo>
                  <a:lnTo>
                    <a:pt x="17272534" y="7620813"/>
                  </a:lnTo>
                  <a:lnTo>
                    <a:pt x="17328668" y="7581519"/>
                  </a:lnTo>
                  <a:lnTo>
                    <a:pt x="17373118" y="7557452"/>
                  </a:lnTo>
                  <a:lnTo>
                    <a:pt x="17421302" y="7536027"/>
                  </a:lnTo>
                  <a:lnTo>
                    <a:pt x="17471276" y="7518298"/>
                  </a:lnTo>
                  <a:lnTo>
                    <a:pt x="17484687" y="7514793"/>
                  </a:lnTo>
                  <a:lnTo>
                    <a:pt x="17521111" y="7505268"/>
                  </a:lnTo>
                  <a:lnTo>
                    <a:pt x="17568850" y="7497953"/>
                  </a:lnTo>
                  <a:lnTo>
                    <a:pt x="17599635" y="7496619"/>
                  </a:lnTo>
                  <a:lnTo>
                    <a:pt x="17627562" y="7498969"/>
                  </a:lnTo>
                  <a:lnTo>
                    <a:pt x="17669904" y="7519162"/>
                  </a:lnTo>
                  <a:lnTo>
                    <a:pt x="17684827" y="7558532"/>
                  </a:lnTo>
                  <a:lnTo>
                    <a:pt x="17684827" y="7450214"/>
                  </a:lnTo>
                  <a:lnTo>
                    <a:pt x="17653762" y="7438085"/>
                  </a:lnTo>
                  <a:lnTo>
                    <a:pt x="17611357" y="7431545"/>
                  </a:lnTo>
                  <a:lnTo>
                    <a:pt x="17563859" y="7432472"/>
                  </a:lnTo>
                  <a:lnTo>
                    <a:pt x="17514659" y="7439660"/>
                  </a:lnTo>
                  <a:lnTo>
                    <a:pt x="17463313" y="7452385"/>
                  </a:lnTo>
                  <a:lnTo>
                    <a:pt x="17411548" y="7469746"/>
                  </a:lnTo>
                  <a:lnTo>
                    <a:pt x="17361091" y="7490854"/>
                  </a:lnTo>
                  <a:lnTo>
                    <a:pt x="17313694" y="7514793"/>
                  </a:lnTo>
                  <a:lnTo>
                    <a:pt x="17323194" y="7473797"/>
                  </a:lnTo>
                  <a:lnTo>
                    <a:pt x="17327893" y="7430922"/>
                  </a:lnTo>
                  <a:lnTo>
                    <a:pt x="17328617" y="7388517"/>
                  </a:lnTo>
                  <a:lnTo>
                    <a:pt x="17326179" y="7348906"/>
                  </a:lnTo>
                  <a:lnTo>
                    <a:pt x="17317568" y="7304151"/>
                  </a:lnTo>
                  <a:lnTo>
                    <a:pt x="17301871" y="7264667"/>
                  </a:lnTo>
                  <a:lnTo>
                    <a:pt x="17280014" y="7230618"/>
                  </a:lnTo>
                  <a:lnTo>
                    <a:pt x="17264622" y="7214463"/>
                  </a:lnTo>
                  <a:lnTo>
                    <a:pt x="17252925" y="7202183"/>
                  </a:lnTo>
                  <a:lnTo>
                    <a:pt x="17221518" y="7179513"/>
                  </a:lnTo>
                  <a:lnTo>
                    <a:pt x="17186720" y="7162774"/>
                  </a:lnTo>
                  <a:lnTo>
                    <a:pt x="17149471" y="7152132"/>
                  </a:lnTo>
                  <a:lnTo>
                    <a:pt x="17110698" y="7147750"/>
                  </a:lnTo>
                  <a:lnTo>
                    <a:pt x="17071315" y="7149782"/>
                  </a:lnTo>
                  <a:lnTo>
                    <a:pt x="17032262" y="7158406"/>
                  </a:lnTo>
                  <a:lnTo>
                    <a:pt x="16994455" y="7173785"/>
                  </a:lnTo>
                  <a:lnTo>
                    <a:pt x="16958831" y="7196074"/>
                  </a:lnTo>
                  <a:lnTo>
                    <a:pt x="16926306" y="7225436"/>
                  </a:lnTo>
                  <a:lnTo>
                    <a:pt x="16894620" y="7264489"/>
                  </a:lnTo>
                  <a:lnTo>
                    <a:pt x="16867912" y="7307148"/>
                  </a:lnTo>
                  <a:lnTo>
                    <a:pt x="16845750" y="7352970"/>
                  </a:lnTo>
                  <a:lnTo>
                    <a:pt x="16827691" y="7401484"/>
                  </a:lnTo>
                  <a:lnTo>
                    <a:pt x="16813340" y="7452119"/>
                  </a:lnTo>
                  <a:lnTo>
                    <a:pt x="16802164" y="7504824"/>
                  </a:lnTo>
                  <a:lnTo>
                    <a:pt x="16794214" y="7555878"/>
                  </a:lnTo>
                  <a:lnTo>
                    <a:pt x="16788359" y="7607744"/>
                  </a:lnTo>
                  <a:lnTo>
                    <a:pt x="16784155" y="7659967"/>
                  </a:lnTo>
                  <a:lnTo>
                    <a:pt x="16781209" y="7711770"/>
                  </a:lnTo>
                  <a:lnTo>
                    <a:pt x="16779012" y="7763015"/>
                  </a:lnTo>
                  <a:lnTo>
                    <a:pt x="16777297" y="7809230"/>
                  </a:lnTo>
                  <a:lnTo>
                    <a:pt x="16775113" y="7864018"/>
                  </a:lnTo>
                  <a:lnTo>
                    <a:pt x="16772611" y="7910728"/>
                  </a:lnTo>
                  <a:lnTo>
                    <a:pt x="16769093" y="7955699"/>
                  </a:lnTo>
                  <a:lnTo>
                    <a:pt x="16765651" y="7995069"/>
                  </a:lnTo>
                  <a:lnTo>
                    <a:pt x="16762629" y="8034515"/>
                  </a:lnTo>
                  <a:lnTo>
                    <a:pt x="16759708" y="8073822"/>
                  </a:lnTo>
                  <a:lnTo>
                    <a:pt x="16756622" y="8112849"/>
                  </a:lnTo>
                  <a:lnTo>
                    <a:pt x="16751884" y="8130654"/>
                  </a:lnTo>
                  <a:lnTo>
                    <a:pt x="16749764" y="8138427"/>
                  </a:lnTo>
                  <a:lnTo>
                    <a:pt x="16747668" y="8147177"/>
                  </a:lnTo>
                  <a:lnTo>
                    <a:pt x="16746169" y="8155572"/>
                  </a:lnTo>
                  <a:lnTo>
                    <a:pt x="16745369" y="8163496"/>
                  </a:lnTo>
                  <a:lnTo>
                    <a:pt x="16745395" y="8170850"/>
                  </a:lnTo>
                  <a:lnTo>
                    <a:pt x="16763480" y="8206676"/>
                  </a:lnTo>
                  <a:lnTo>
                    <a:pt x="16785946" y="8213255"/>
                  </a:lnTo>
                  <a:lnTo>
                    <a:pt x="16797579" y="8211452"/>
                  </a:lnTo>
                  <a:lnTo>
                    <a:pt x="16810266" y="8207248"/>
                  </a:lnTo>
                  <a:lnTo>
                    <a:pt x="16821557" y="8202473"/>
                  </a:lnTo>
                  <a:lnTo>
                    <a:pt x="16828986" y="8198917"/>
                  </a:lnTo>
                  <a:lnTo>
                    <a:pt x="16875049" y="8173339"/>
                  </a:lnTo>
                  <a:lnTo>
                    <a:pt x="16922992" y="8150403"/>
                  </a:lnTo>
                  <a:lnTo>
                    <a:pt x="16972230" y="8129460"/>
                  </a:lnTo>
                  <a:lnTo>
                    <a:pt x="16974808" y="8128444"/>
                  </a:lnTo>
                  <a:lnTo>
                    <a:pt x="17022141" y="8109801"/>
                  </a:lnTo>
                  <a:lnTo>
                    <a:pt x="17121556" y="8071688"/>
                  </a:lnTo>
                  <a:lnTo>
                    <a:pt x="17167759" y="8052663"/>
                  </a:lnTo>
                  <a:lnTo>
                    <a:pt x="17213809" y="8032521"/>
                  </a:lnTo>
                  <a:lnTo>
                    <a:pt x="17259631" y="8011414"/>
                  </a:lnTo>
                  <a:lnTo>
                    <a:pt x="17305147" y="7989430"/>
                  </a:lnTo>
                  <a:lnTo>
                    <a:pt x="17350283" y="7966710"/>
                  </a:lnTo>
                  <a:lnTo>
                    <a:pt x="17394949" y="7943367"/>
                  </a:lnTo>
                  <a:lnTo>
                    <a:pt x="17439094" y="7919529"/>
                  </a:lnTo>
                  <a:lnTo>
                    <a:pt x="17486757" y="7892377"/>
                  </a:lnTo>
                  <a:lnTo>
                    <a:pt x="17533138" y="7863713"/>
                  </a:lnTo>
                  <a:lnTo>
                    <a:pt x="17577867" y="7832712"/>
                  </a:lnTo>
                  <a:lnTo>
                    <a:pt x="17620628" y="7798549"/>
                  </a:lnTo>
                  <a:lnTo>
                    <a:pt x="17658423" y="7763015"/>
                  </a:lnTo>
                  <a:lnTo>
                    <a:pt x="17691558" y="7724686"/>
                  </a:lnTo>
                  <a:lnTo>
                    <a:pt x="17718634" y="7682751"/>
                  </a:lnTo>
                  <a:lnTo>
                    <a:pt x="17738281" y="7636345"/>
                  </a:lnTo>
                  <a:lnTo>
                    <a:pt x="17749139" y="7584643"/>
                  </a:lnTo>
                  <a:lnTo>
                    <a:pt x="17749609" y="7549235"/>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6108191" y="4187951"/>
              <a:ext cx="6071615" cy="2014727"/>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8532" y="1"/>
            <a:ext cx="16316960" cy="10286998"/>
            <a:chOff x="808532" y="1"/>
            <a:chExt cx="16316960" cy="10286998"/>
          </a:xfrm>
        </p:grpSpPr>
        <p:pic>
          <p:nvPicPr>
            <p:cNvPr id="3" name="object 3"/>
            <p:cNvPicPr/>
            <p:nvPr/>
          </p:nvPicPr>
          <p:blipFill>
            <a:blip r:embed="rId2" cstate="print"/>
            <a:stretch>
              <a:fillRect/>
            </a:stretch>
          </p:blipFill>
          <p:spPr>
            <a:xfrm>
              <a:off x="1895331" y="1"/>
              <a:ext cx="14439899" cy="10286998"/>
            </a:xfrm>
            <a:prstGeom prst="rect">
              <a:avLst/>
            </a:prstGeom>
          </p:spPr>
        </p:pic>
        <p:sp>
          <p:nvSpPr>
            <p:cNvPr id="4" name="object 4"/>
            <p:cNvSpPr/>
            <p:nvPr/>
          </p:nvSpPr>
          <p:spPr>
            <a:xfrm>
              <a:off x="808532" y="575664"/>
              <a:ext cx="16316960" cy="9197340"/>
            </a:xfrm>
            <a:custGeom>
              <a:avLst/>
              <a:gdLst/>
              <a:ahLst/>
              <a:cxnLst/>
              <a:rect l="l" t="t" r="r" b="b"/>
              <a:pathLst>
                <a:path w="16316960" h="9197340">
                  <a:moveTo>
                    <a:pt x="2175472" y="1320800"/>
                  </a:moveTo>
                  <a:lnTo>
                    <a:pt x="2173363" y="1308100"/>
                  </a:lnTo>
                  <a:lnTo>
                    <a:pt x="2166315" y="1282700"/>
                  </a:lnTo>
                  <a:lnTo>
                    <a:pt x="2154986" y="1270000"/>
                  </a:lnTo>
                  <a:lnTo>
                    <a:pt x="2140039" y="1270000"/>
                  </a:lnTo>
                  <a:lnTo>
                    <a:pt x="2105101" y="1257300"/>
                  </a:lnTo>
                  <a:lnTo>
                    <a:pt x="2074595" y="1244600"/>
                  </a:lnTo>
                  <a:lnTo>
                    <a:pt x="2047125" y="1231900"/>
                  </a:lnTo>
                  <a:lnTo>
                    <a:pt x="2000961" y="1219200"/>
                  </a:lnTo>
                  <a:lnTo>
                    <a:pt x="1929028" y="1179525"/>
                  </a:lnTo>
                  <a:lnTo>
                    <a:pt x="1929028" y="1295400"/>
                  </a:lnTo>
                  <a:lnTo>
                    <a:pt x="1880641" y="1308100"/>
                  </a:lnTo>
                  <a:lnTo>
                    <a:pt x="1832864" y="1333500"/>
                  </a:lnTo>
                  <a:lnTo>
                    <a:pt x="1785785" y="1346200"/>
                  </a:lnTo>
                  <a:lnTo>
                    <a:pt x="1739468" y="1371600"/>
                  </a:lnTo>
                  <a:lnTo>
                    <a:pt x="1694014" y="1397000"/>
                  </a:lnTo>
                  <a:lnTo>
                    <a:pt x="1649501" y="1422400"/>
                  </a:lnTo>
                  <a:lnTo>
                    <a:pt x="1606003" y="1447800"/>
                  </a:lnTo>
                  <a:lnTo>
                    <a:pt x="1563598" y="1485900"/>
                  </a:lnTo>
                  <a:lnTo>
                    <a:pt x="1522387" y="1511300"/>
                  </a:lnTo>
                  <a:lnTo>
                    <a:pt x="1482445" y="1549400"/>
                  </a:lnTo>
                  <a:lnTo>
                    <a:pt x="1443863" y="1574800"/>
                  </a:lnTo>
                  <a:lnTo>
                    <a:pt x="1406702" y="1612900"/>
                  </a:lnTo>
                  <a:lnTo>
                    <a:pt x="1371053" y="1651000"/>
                  </a:lnTo>
                  <a:lnTo>
                    <a:pt x="1337017" y="1689100"/>
                  </a:lnTo>
                  <a:lnTo>
                    <a:pt x="1304658" y="1727200"/>
                  </a:lnTo>
                  <a:lnTo>
                    <a:pt x="1273111" y="1765300"/>
                  </a:lnTo>
                  <a:lnTo>
                    <a:pt x="1242860" y="1803400"/>
                  </a:lnTo>
                  <a:lnTo>
                    <a:pt x="1213942" y="1841500"/>
                  </a:lnTo>
                  <a:lnTo>
                    <a:pt x="1186408" y="1879600"/>
                  </a:lnTo>
                  <a:lnTo>
                    <a:pt x="1160297" y="1930400"/>
                  </a:lnTo>
                  <a:lnTo>
                    <a:pt x="1135684" y="1968500"/>
                  </a:lnTo>
                  <a:lnTo>
                    <a:pt x="1112608" y="2006600"/>
                  </a:lnTo>
                  <a:lnTo>
                    <a:pt x="1091133" y="2057400"/>
                  </a:lnTo>
                  <a:lnTo>
                    <a:pt x="1071295" y="2095500"/>
                  </a:lnTo>
                  <a:lnTo>
                    <a:pt x="1053147" y="2146300"/>
                  </a:lnTo>
                  <a:lnTo>
                    <a:pt x="1036751" y="2184400"/>
                  </a:lnTo>
                  <a:lnTo>
                    <a:pt x="1022146" y="2235200"/>
                  </a:lnTo>
                  <a:lnTo>
                    <a:pt x="1009396" y="2286000"/>
                  </a:lnTo>
                  <a:lnTo>
                    <a:pt x="994854" y="2235200"/>
                  </a:lnTo>
                  <a:lnTo>
                    <a:pt x="980084" y="2184400"/>
                  </a:lnTo>
                  <a:lnTo>
                    <a:pt x="964946" y="2146300"/>
                  </a:lnTo>
                  <a:lnTo>
                    <a:pt x="949286" y="2095500"/>
                  </a:lnTo>
                  <a:lnTo>
                    <a:pt x="932929" y="2044700"/>
                  </a:lnTo>
                  <a:lnTo>
                    <a:pt x="915746" y="2006600"/>
                  </a:lnTo>
                  <a:lnTo>
                    <a:pt x="897559" y="1955800"/>
                  </a:lnTo>
                  <a:lnTo>
                    <a:pt x="878217" y="1917700"/>
                  </a:lnTo>
                  <a:lnTo>
                    <a:pt x="857580" y="1866900"/>
                  </a:lnTo>
                  <a:lnTo>
                    <a:pt x="835482" y="1828800"/>
                  </a:lnTo>
                  <a:lnTo>
                    <a:pt x="811758" y="1790700"/>
                  </a:lnTo>
                  <a:lnTo>
                    <a:pt x="786269" y="1739900"/>
                  </a:lnTo>
                  <a:lnTo>
                    <a:pt x="758850" y="1701800"/>
                  </a:lnTo>
                  <a:lnTo>
                    <a:pt x="729348" y="1663700"/>
                  </a:lnTo>
                  <a:lnTo>
                    <a:pt x="697598" y="1625600"/>
                  </a:lnTo>
                  <a:lnTo>
                    <a:pt x="663473" y="1587500"/>
                  </a:lnTo>
                  <a:lnTo>
                    <a:pt x="627316" y="1549400"/>
                  </a:lnTo>
                  <a:lnTo>
                    <a:pt x="589229" y="1511300"/>
                  </a:lnTo>
                  <a:lnTo>
                    <a:pt x="549325" y="1485900"/>
                  </a:lnTo>
                  <a:lnTo>
                    <a:pt x="507707" y="1460500"/>
                  </a:lnTo>
                  <a:lnTo>
                    <a:pt x="464502" y="1435100"/>
                  </a:lnTo>
                  <a:lnTo>
                    <a:pt x="419798" y="1409700"/>
                  </a:lnTo>
                  <a:lnTo>
                    <a:pt x="373722" y="1397000"/>
                  </a:lnTo>
                  <a:lnTo>
                    <a:pt x="326390" y="1371600"/>
                  </a:lnTo>
                  <a:lnTo>
                    <a:pt x="228333" y="1346200"/>
                  </a:lnTo>
                  <a:lnTo>
                    <a:pt x="274739" y="1333500"/>
                  </a:lnTo>
                  <a:lnTo>
                    <a:pt x="321386" y="1308100"/>
                  </a:lnTo>
                  <a:lnTo>
                    <a:pt x="368084" y="1295400"/>
                  </a:lnTo>
                  <a:lnTo>
                    <a:pt x="552043" y="1193800"/>
                  </a:lnTo>
                  <a:lnTo>
                    <a:pt x="596442" y="1155700"/>
                  </a:lnTo>
                  <a:lnTo>
                    <a:pt x="639864" y="1130300"/>
                  </a:lnTo>
                  <a:lnTo>
                    <a:pt x="682129" y="1104900"/>
                  </a:lnTo>
                  <a:lnTo>
                    <a:pt x="723074" y="1066800"/>
                  </a:lnTo>
                  <a:lnTo>
                    <a:pt x="762508" y="1041400"/>
                  </a:lnTo>
                  <a:lnTo>
                    <a:pt x="800265" y="1003300"/>
                  </a:lnTo>
                  <a:lnTo>
                    <a:pt x="836180" y="965200"/>
                  </a:lnTo>
                  <a:lnTo>
                    <a:pt x="870661" y="939800"/>
                  </a:lnTo>
                  <a:lnTo>
                    <a:pt x="905205" y="901700"/>
                  </a:lnTo>
                  <a:lnTo>
                    <a:pt x="939444" y="863600"/>
                  </a:lnTo>
                  <a:lnTo>
                    <a:pt x="972997" y="825500"/>
                  </a:lnTo>
                  <a:lnTo>
                    <a:pt x="1005509" y="787400"/>
                  </a:lnTo>
                  <a:lnTo>
                    <a:pt x="1036612" y="749300"/>
                  </a:lnTo>
                  <a:lnTo>
                    <a:pt x="1065936" y="698500"/>
                  </a:lnTo>
                  <a:lnTo>
                    <a:pt x="1093127" y="660400"/>
                  </a:lnTo>
                  <a:lnTo>
                    <a:pt x="1117815" y="609600"/>
                  </a:lnTo>
                  <a:lnTo>
                    <a:pt x="1139621" y="558800"/>
                  </a:lnTo>
                  <a:lnTo>
                    <a:pt x="1158201" y="520700"/>
                  </a:lnTo>
                  <a:lnTo>
                    <a:pt x="1173175" y="469900"/>
                  </a:lnTo>
                  <a:lnTo>
                    <a:pt x="1184186" y="419100"/>
                  </a:lnTo>
                  <a:lnTo>
                    <a:pt x="1200797" y="482600"/>
                  </a:lnTo>
                  <a:lnTo>
                    <a:pt x="1218069" y="533400"/>
                  </a:lnTo>
                  <a:lnTo>
                    <a:pt x="1235659" y="584200"/>
                  </a:lnTo>
                  <a:lnTo>
                    <a:pt x="1253185" y="635000"/>
                  </a:lnTo>
                  <a:lnTo>
                    <a:pt x="1270266" y="685800"/>
                  </a:lnTo>
                  <a:lnTo>
                    <a:pt x="1286548" y="723900"/>
                  </a:lnTo>
                  <a:lnTo>
                    <a:pt x="1308468" y="762000"/>
                  </a:lnTo>
                  <a:lnTo>
                    <a:pt x="1334477" y="812800"/>
                  </a:lnTo>
                  <a:lnTo>
                    <a:pt x="1363992" y="850900"/>
                  </a:lnTo>
                  <a:lnTo>
                    <a:pt x="1396453" y="901700"/>
                  </a:lnTo>
                  <a:lnTo>
                    <a:pt x="1431277" y="939800"/>
                  </a:lnTo>
                  <a:lnTo>
                    <a:pt x="1467866" y="977900"/>
                  </a:lnTo>
                  <a:lnTo>
                    <a:pt x="1505673" y="1016000"/>
                  </a:lnTo>
                  <a:lnTo>
                    <a:pt x="1544104" y="1054100"/>
                  </a:lnTo>
                  <a:lnTo>
                    <a:pt x="1582585" y="1079500"/>
                  </a:lnTo>
                  <a:lnTo>
                    <a:pt x="1621370" y="1117600"/>
                  </a:lnTo>
                  <a:lnTo>
                    <a:pt x="1661960" y="1143000"/>
                  </a:lnTo>
                  <a:lnTo>
                    <a:pt x="1704111" y="1168400"/>
                  </a:lnTo>
                  <a:lnTo>
                    <a:pt x="1747545" y="1193800"/>
                  </a:lnTo>
                  <a:lnTo>
                    <a:pt x="1792008" y="1231900"/>
                  </a:lnTo>
                  <a:lnTo>
                    <a:pt x="1837245" y="1257300"/>
                  </a:lnTo>
                  <a:lnTo>
                    <a:pt x="1883016" y="1270000"/>
                  </a:lnTo>
                  <a:lnTo>
                    <a:pt x="1929028" y="1295400"/>
                  </a:lnTo>
                  <a:lnTo>
                    <a:pt x="1929028" y="1179525"/>
                  </a:lnTo>
                  <a:lnTo>
                    <a:pt x="1816811" y="1117600"/>
                  </a:lnTo>
                  <a:lnTo>
                    <a:pt x="1772488" y="1092200"/>
                  </a:lnTo>
                  <a:lnTo>
                    <a:pt x="1729486" y="1066800"/>
                  </a:lnTo>
                  <a:lnTo>
                    <a:pt x="1688134" y="1028700"/>
                  </a:lnTo>
                  <a:lnTo>
                    <a:pt x="1648726" y="1003300"/>
                  </a:lnTo>
                  <a:lnTo>
                    <a:pt x="1571853" y="927100"/>
                  </a:lnTo>
                  <a:lnTo>
                    <a:pt x="1534083" y="901700"/>
                  </a:lnTo>
                  <a:lnTo>
                    <a:pt x="1497850" y="850900"/>
                  </a:lnTo>
                  <a:lnTo>
                    <a:pt x="1463941" y="812800"/>
                  </a:lnTo>
                  <a:lnTo>
                    <a:pt x="1433156" y="774700"/>
                  </a:lnTo>
                  <a:lnTo>
                    <a:pt x="1406296" y="723900"/>
                  </a:lnTo>
                  <a:lnTo>
                    <a:pt x="1384173" y="685800"/>
                  </a:lnTo>
                  <a:lnTo>
                    <a:pt x="1368971" y="647700"/>
                  </a:lnTo>
                  <a:lnTo>
                    <a:pt x="1353019" y="596900"/>
                  </a:lnTo>
                  <a:lnTo>
                    <a:pt x="1336662" y="558800"/>
                  </a:lnTo>
                  <a:lnTo>
                    <a:pt x="1320228" y="508000"/>
                  </a:lnTo>
                  <a:lnTo>
                    <a:pt x="1304086" y="457200"/>
                  </a:lnTo>
                  <a:lnTo>
                    <a:pt x="1292440" y="419100"/>
                  </a:lnTo>
                  <a:lnTo>
                    <a:pt x="1288554" y="406400"/>
                  </a:lnTo>
                  <a:lnTo>
                    <a:pt x="1273987" y="355600"/>
                  </a:lnTo>
                  <a:lnTo>
                    <a:pt x="1260729" y="292100"/>
                  </a:lnTo>
                  <a:lnTo>
                    <a:pt x="1249108" y="241300"/>
                  </a:lnTo>
                  <a:lnTo>
                    <a:pt x="1239469" y="190500"/>
                  </a:lnTo>
                  <a:lnTo>
                    <a:pt x="1232166" y="152400"/>
                  </a:lnTo>
                  <a:lnTo>
                    <a:pt x="1227543" y="101600"/>
                  </a:lnTo>
                  <a:lnTo>
                    <a:pt x="1225918" y="63500"/>
                  </a:lnTo>
                  <a:lnTo>
                    <a:pt x="1203325" y="25400"/>
                  </a:lnTo>
                  <a:lnTo>
                    <a:pt x="1188123" y="12700"/>
                  </a:lnTo>
                  <a:lnTo>
                    <a:pt x="1184186" y="12700"/>
                  </a:lnTo>
                  <a:lnTo>
                    <a:pt x="1177886" y="0"/>
                  </a:lnTo>
                  <a:lnTo>
                    <a:pt x="1112456" y="0"/>
                  </a:lnTo>
                  <a:lnTo>
                    <a:pt x="1098372" y="25400"/>
                  </a:lnTo>
                  <a:lnTo>
                    <a:pt x="1085875" y="50800"/>
                  </a:lnTo>
                  <a:lnTo>
                    <a:pt x="1077595" y="76200"/>
                  </a:lnTo>
                  <a:lnTo>
                    <a:pt x="1073010" y="114300"/>
                  </a:lnTo>
                  <a:lnTo>
                    <a:pt x="1071600" y="139700"/>
                  </a:lnTo>
                  <a:lnTo>
                    <a:pt x="1073480" y="177800"/>
                  </a:lnTo>
                  <a:lnTo>
                    <a:pt x="1077798" y="228600"/>
                  </a:lnTo>
                  <a:lnTo>
                    <a:pt x="1082560" y="266700"/>
                  </a:lnTo>
                  <a:lnTo>
                    <a:pt x="1085773" y="292100"/>
                  </a:lnTo>
                  <a:lnTo>
                    <a:pt x="1086358" y="342900"/>
                  </a:lnTo>
                  <a:lnTo>
                    <a:pt x="1081354" y="393700"/>
                  </a:lnTo>
                  <a:lnTo>
                    <a:pt x="1071257" y="444500"/>
                  </a:lnTo>
                  <a:lnTo>
                    <a:pt x="1056551" y="495300"/>
                  </a:lnTo>
                  <a:lnTo>
                    <a:pt x="1037717" y="533400"/>
                  </a:lnTo>
                  <a:lnTo>
                    <a:pt x="1015238" y="584200"/>
                  </a:lnTo>
                  <a:lnTo>
                    <a:pt x="989609" y="622300"/>
                  </a:lnTo>
                  <a:lnTo>
                    <a:pt x="961326" y="673100"/>
                  </a:lnTo>
                  <a:lnTo>
                    <a:pt x="930859" y="711200"/>
                  </a:lnTo>
                  <a:lnTo>
                    <a:pt x="898702" y="749300"/>
                  </a:lnTo>
                  <a:lnTo>
                    <a:pt x="865352" y="787400"/>
                  </a:lnTo>
                  <a:lnTo>
                    <a:pt x="796988" y="863600"/>
                  </a:lnTo>
                  <a:lnTo>
                    <a:pt x="762952" y="889000"/>
                  </a:lnTo>
                  <a:lnTo>
                    <a:pt x="727697" y="927100"/>
                  </a:lnTo>
                  <a:lnTo>
                    <a:pt x="690549" y="965200"/>
                  </a:lnTo>
                  <a:lnTo>
                    <a:pt x="651700" y="990600"/>
                  </a:lnTo>
                  <a:lnTo>
                    <a:pt x="611339" y="1016000"/>
                  </a:lnTo>
                  <a:lnTo>
                    <a:pt x="569633" y="1054100"/>
                  </a:lnTo>
                  <a:lnTo>
                    <a:pt x="526770" y="1079500"/>
                  </a:lnTo>
                  <a:lnTo>
                    <a:pt x="482955" y="1104900"/>
                  </a:lnTo>
                  <a:lnTo>
                    <a:pt x="301663" y="1206500"/>
                  </a:lnTo>
                  <a:lnTo>
                    <a:pt x="255765" y="1219200"/>
                  </a:lnTo>
                  <a:lnTo>
                    <a:pt x="210007" y="1244600"/>
                  </a:lnTo>
                  <a:lnTo>
                    <a:pt x="164566" y="1257300"/>
                  </a:lnTo>
                  <a:lnTo>
                    <a:pt x="102946" y="1282700"/>
                  </a:lnTo>
                  <a:lnTo>
                    <a:pt x="73101" y="1295400"/>
                  </a:lnTo>
                  <a:lnTo>
                    <a:pt x="44881" y="1308100"/>
                  </a:lnTo>
                  <a:lnTo>
                    <a:pt x="30708" y="1308100"/>
                  </a:lnTo>
                  <a:lnTo>
                    <a:pt x="16941" y="1320800"/>
                  </a:lnTo>
                  <a:lnTo>
                    <a:pt x="6794" y="1333500"/>
                  </a:lnTo>
                  <a:lnTo>
                    <a:pt x="927" y="1346200"/>
                  </a:lnTo>
                  <a:lnTo>
                    <a:pt x="0" y="1371600"/>
                  </a:lnTo>
                  <a:lnTo>
                    <a:pt x="4178" y="1384300"/>
                  </a:lnTo>
                  <a:lnTo>
                    <a:pt x="12700" y="1397000"/>
                  </a:lnTo>
                  <a:lnTo>
                    <a:pt x="24917" y="1409700"/>
                  </a:lnTo>
                  <a:lnTo>
                    <a:pt x="54368" y="1409700"/>
                  </a:lnTo>
                  <a:lnTo>
                    <a:pt x="88874" y="1422400"/>
                  </a:lnTo>
                  <a:lnTo>
                    <a:pt x="131508" y="1435100"/>
                  </a:lnTo>
                  <a:lnTo>
                    <a:pt x="170078" y="1447800"/>
                  </a:lnTo>
                  <a:lnTo>
                    <a:pt x="221970" y="1447800"/>
                  </a:lnTo>
                  <a:lnTo>
                    <a:pt x="272669" y="1473200"/>
                  </a:lnTo>
                  <a:lnTo>
                    <a:pt x="369849" y="1498600"/>
                  </a:lnTo>
                  <a:lnTo>
                    <a:pt x="416026" y="1524000"/>
                  </a:lnTo>
                  <a:lnTo>
                    <a:pt x="460387" y="1549400"/>
                  </a:lnTo>
                  <a:lnTo>
                    <a:pt x="502767" y="1574800"/>
                  </a:lnTo>
                  <a:lnTo>
                    <a:pt x="543013" y="1612900"/>
                  </a:lnTo>
                  <a:lnTo>
                    <a:pt x="580986" y="1651000"/>
                  </a:lnTo>
                  <a:lnTo>
                    <a:pt x="616508" y="1689100"/>
                  </a:lnTo>
                  <a:lnTo>
                    <a:pt x="648881" y="1727200"/>
                  </a:lnTo>
                  <a:lnTo>
                    <a:pt x="678751" y="1778000"/>
                  </a:lnTo>
                  <a:lnTo>
                    <a:pt x="706285" y="1816100"/>
                  </a:lnTo>
                  <a:lnTo>
                    <a:pt x="731710" y="1854200"/>
                  </a:lnTo>
                  <a:lnTo>
                    <a:pt x="755192" y="1905000"/>
                  </a:lnTo>
                  <a:lnTo>
                    <a:pt x="776947" y="1943100"/>
                  </a:lnTo>
                  <a:lnTo>
                    <a:pt x="797166" y="1993900"/>
                  </a:lnTo>
                  <a:lnTo>
                    <a:pt x="816025" y="2032000"/>
                  </a:lnTo>
                  <a:lnTo>
                    <a:pt x="833742" y="2082800"/>
                  </a:lnTo>
                  <a:lnTo>
                    <a:pt x="850493" y="2133600"/>
                  </a:lnTo>
                  <a:lnTo>
                    <a:pt x="866482" y="2171700"/>
                  </a:lnTo>
                  <a:lnTo>
                    <a:pt x="881913" y="2222500"/>
                  </a:lnTo>
                  <a:lnTo>
                    <a:pt x="896962" y="2273300"/>
                  </a:lnTo>
                  <a:lnTo>
                    <a:pt x="926719" y="2374900"/>
                  </a:lnTo>
                  <a:lnTo>
                    <a:pt x="940485" y="2425700"/>
                  </a:lnTo>
                  <a:lnTo>
                    <a:pt x="951179" y="2476500"/>
                  </a:lnTo>
                  <a:lnTo>
                    <a:pt x="959713" y="2540000"/>
                  </a:lnTo>
                  <a:lnTo>
                    <a:pt x="967016" y="2590800"/>
                  </a:lnTo>
                  <a:lnTo>
                    <a:pt x="973963" y="2641600"/>
                  </a:lnTo>
                  <a:lnTo>
                    <a:pt x="973963" y="2705100"/>
                  </a:lnTo>
                  <a:lnTo>
                    <a:pt x="977976" y="2717800"/>
                  </a:lnTo>
                  <a:lnTo>
                    <a:pt x="988923" y="2743200"/>
                  </a:lnTo>
                  <a:lnTo>
                    <a:pt x="1005192" y="2755900"/>
                  </a:lnTo>
                  <a:lnTo>
                    <a:pt x="1045362" y="2755900"/>
                  </a:lnTo>
                  <a:lnTo>
                    <a:pt x="1062342" y="2743200"/>
                  </a:lnTo>
                  <a:lnTo>
                    <a:pt x="1074305" y="2730500"/>
                  </a:lnTo>
                  <a:lnTo>
                    <a:pt x="1079474" y="2705100"/>
                  </a:lnTo>
                  <a:lnTo>
                    <a:pt x="1079804" y="2705100"/>
                  </a:lnTo>
                  <a:lnTo>
                    <a:pt x="1080350" y="2679700"/>
                  </a:lnTo>
                  <a:lnTo>
                    <a:pt x="1080465" y="2667000"/>
                  </a:lnTo>
                  <a:lnTo>
                    <a:pt x="1079474" y="2641600"/>
                  </a:lnTo>
                  <a:lnTo>
                    <a:pt x="1079766" y="2603500"/>
                  </a:lnTo>
                  <a:lnTo>
                    <a:pt x="1080655" y="2565400"/>
                  </a:lnTo>
                  <a:lnTo>
                    <a:pt x="1082128" y="2527300"/>
                  </a:lnTo>
                  <a:lnTo>
                    <a:pt x="1088453" y="2451100"/>
                  </a:lnTo>
                  <a:lnTo>
                    <a:pt x="1094994" y="2400300"/>
                  </a:lnTo>
                  <a:lnTo>
                    <a:pt x="1103731" y="2349500"/>
                  </a:lnTo>
                  <a:lnTo>
                    <a:pt x="1114602" y="2298700"/>
                  </a:lnTo>
                  <a:lnTo>
                    <a:pt x="1118920" y="2286000"/>
                  </a:lnTo>
                  <a:lnTo>
                    <a:pt x="1127544" y="2260600"/>
                  </a:lnTo>
                  <a:lnTo>
                    <a:pt x="1142492" y="2209800"/>
                  </a:lnTo>
                  <a:lnTo>
                    <a:pt x="1159357" y="2171700"/>
                  </a:lnTo>
                  <a:lnTo>
                    <a:pt x="1178090" y="2120900"/>
                  </a:lnTo>
                  <a:lnTo>
                    <a:pt x="1198600" y="2082800"/>
                  </a:lnTo>
                  <a:lnTo>
                    <a:pt x="1220838" y="2032000"/>
                  </a:lnTo>
                  <a:lnTo>
                    <a:pt x="1244739" y="1993900"/>
                  </a:lnTo>
                  <a:lnTo>
                    <a:pt x="1270203" y="1955800"/>
                  </a:lnTo>
                  <a:lnTo>
                    <a:pt x="1297190" y="1905000"/>
                  </a:lnTo>
                  <a:lnTo>
                    <a:pt x="1325626" y="1866900"/>
                  </a:lnTo>
                  <a:lnTo>
                    <a:pt x="1355432" y="1828800"/>
                  </a:lnTo>
                  <a:lnTo>
                    <a:pt x="1417815" y="1752600"/>
                  </a:lnTo>
                  <a:lnTo>
                    <a:pt x="1450759" y="1727200"/>
                  </a:lnTo>
                  <a:lnTo>
                    <a:pt x="1485290" y="1689100"/>
                  </a:lnTo>
                  <a:lnTo>
                    <a:pt x="1521320" y="1651000"/>
                  </a:lnTo>
                  <a:lnTo>
                    <a:pt x="1558785" y="1625600"/>
                  </a:lnTo>
                  <a:lnTo>
                    <a:pt x="1597571" y="1587500"/>
                  </a:lnTo>
                  <a:lnTo>
                    <a:pt x="1637626" y="1562100"/>
                  </a:lnTo>
                  <a:lnTo>
                    <a:pt x="1678851" y="1524000"/>
                  </a:lnTo>
                  <a:lnTo>
                    <a:pt x="1721154" y="1498600"/>
                  </a:lnTo>
                  <a:lnTo>
                    <a:pt x="1764474" y="1473200"/>
                  </a:lnTo>
                  <a:lnTo>
                    <a:pt x="1808708" y="1460500"/>
                  </a:lnTo>
                  <a:lnTo>
                    <a:pt x="1853780" y="1435100"/>
                  </a:lnTo>
                  <a:lnTo>
                    <a:pt x="2040826" y="1384300"/>
                  </a:lnTo>
                  <a:lnTo>
                    <a:pt x="2068055" y="1384300"/>
                  </a:lnTo>
                  <a:lnTo>
                    <a:pt x="2098014" y="1371600"/>
                  </a:lnTo>
                  <a:lnTo>
                    <a:pt x="2132165" y="1371600"/>
                  </a:lnTo>
                  <a:lnTo>
                    <a:pt x="2148560" y="1358900"/>
                  </a:lnTo>
                  <a:lnTo>
                    <a:pt x="2161794" y="1358900"/>
                  </a:lnTo>
                  <a:lnTo>
                    <a:pt x="2171027" y="1333500"/>
                  </a:lnTo>
                  <a:lnTo>
                    <a:pt x="2175472" y="1320800"/>
                  </a:lnTo>
                  <a:close/>
                </a:path>
                <a:path w="16316960" h="9197340">
                  <a:moveTo>
                    <a:pt x="11237786" y="702703"/>
                  </a:moveTo>
                  <a:lnTo>
                    <a:pt x="11215129" y="662546"/>
                  </a:lnTo>
                  <a:lnTo>
                    <a:pt x="11166551" y="625944"/>
                  </a:lnTo>
                  <a:lnTo>
                    <a:pt x="11101794" y="593102"/>
                  </a:lnTo>
                  <a:lnTo>
                    <a:pt x="11055388" y="577532"/>
                  </a:lnTo>
                  <a:lnTo>
                    <a:pt x="11046104" y="571690"/>
                  </a:lnTo>
                  <a:lnTo>
                    <a:pt x="11038180" y="563918"/>
                  </a:lnTo>
                  <a:lnTo>
                    <a:pt x="11031131" y="554431"/>
                  </a:lnTo>
                  <a:lnTo>
                    <a:pt x="11016132" y="531723"/>
                  </a:lnTo>
                  <a:lnTo>
                    <a:pt x="11000575" y="509231"/>
                  </a:lnTo>
                  <a:lnTo>
                    <a:pt x="10966704" y="465353"/>
                  </a:lnTo>
                  <a:lnTo>
                    <a:pt x="10927944" y="424815"/>
                  </a:lnTo>
                  <a:lnTo>
                    <a:pt x="10885399" y="391261"/>
                  </a:lnTo>
                  <a:lnTo>
                    <a:pt x="10837913" y="363804"/>
                  </a:lnTo>
                  <a:lnTo>
                    <a:pt x="10785729" y="345084"/>
                  </a:lnTo>
                  <a:lnTo>
                    <a:pt x="10736377" y="334797"/>
                  </a:lnTo>
                  <a:lnTo>
                    <a:pt x="10687787" y="328320"/>
                  </a:lnTo>
                  <a:lnTo>
                    <a:pt x="10640898" y="328002"/>
                  </a:lnTo>
                  <a:lnTo>
                    <a:pt x="10594797" y="331470"/>
                  </a:lnTo>
                  <a:lnTo>
                    <a:pt x="10550423" y="341083"/>
                  </a:lnTo>
                  <a:lnTo>
                    <a:pt x="10506862" y="354482"/>
                  </a:lnTo>
                  <a:lnTo>
                    <a:pt x="10465067" y="374015"/>
                  </a:lnTo>
                  <a:lnTo>
                    <a:pt x="10424109" y="397319"/>
                  </a:lnTo>
                  <a:lnTo>
                    <a:pt x="10384472" y="425564"/>
                  </a:lnTo>
                  <a:lnTo>
                    <a:pt x="10346169" y="458736"/>
                  </a:lnTo>
                  <a:lnTo>
                    <a:pt x="10333545" y="472020"/>
                  </a:lnTo>
                  <a:lnTo>
                    <a:pt x="10320223" y="485597"/>
                  </a:lnTo>
                  <a:lnTo>
                    <a:pt x="10310698" y="478472"/>
                  </a:lnTo>
                  <a:lnTo>
                    <a:pt x="10301453" y="471233"/>
                  </a:lnTo>
                  <a:lnTo>
                    <a:pt x="10284155" y="459028"/>
                  </a:lnTo>
                  <a:lnTo>
                    <a:pt x="10239134" y="430580"/>
                  </a:lnTo>
                  <a:lnTo>
                    <a:pt x="10191763" y="408546"/>
                  </a:lnTo>
                  <a:lnTo>
                    <a:pt x="10141801" y="393039"/>
                  </a:lnTo>
                  <a:lnTo>
                    <a:pt x="10089464" y="385330"/>
                  </a:lnTo>
                  <a:lnTo>
                    <a:pt x="10038410" y="385305"/>
                  </a:lnTo>
                  <a:lnTo>
                    <a:pt x="9989096" y="391439"/>
                  </a:lnTo>
                  <a:lnTo>
                    <a:pt x="9941598" y="403682"/>
                  </a:lnTo>
                  <a:lnTo>
                    <a:pt x="9895497" y="420827"/>
                  </a:lnTo>
                  <a:lnTo>
                    <a:pt x="9851365" y="444042"/>
                  </a:lnTo>
                  <a:lnTo>
                    <a:pt x="9807829" y="469747"/>
                  </a:lnTo>
                  <a:lnTo>
                    <a:pt x="9765398" y="501853"/>
                  </a:lnTo>
                  <a:lnTo>
                    <a:pt x="9725419" y="535711"/>
                  </a:lnTo>
                  <a:lnTo>
                    <a:pt x="9688258" y="572541"/>
                  </a:lnTo>
                  <a:lnTo>
                    <a:pt x="9653803" y="612381"/>
                  </a:lnTo>
                  <a:lnTo>
                    <a:pt x="9621469" y="654126"/>
                  </a:lnTo>
                  <a:lnTo>
                    <a:pt x="9593135" y="695617"/>
                  </a:lnTo>
                  <a:lnTo>
                    <a:pt x="9565818" y="736701"/>
                  </a:lnTo>
                  <a:lnTo>
                    <a:pt x="9539999" y="778560"/>
                  </a:lnTo>
                  <a:lnTo>
                    <a:pt x="9516097" y="822375"/>
                  </a:lnTo>
                  <a:lnTo>
                    <a:pt x="9493199" y="865797"/>
                  </a:lnTo>
                  <a:lnTo>
                    <a:pt x="9471723" y="910005"/>
                  </a:lnTo>
                  <a:lnTo>
                    <a:pt x="9451670" y="955027"/>
                  </a:lnTo>
                  <a:lnTo>
                    <a:pt x="9433039" y="1000836"/>
                  </a:lnTo>
                  <a:lnTo>
                    <a:pt x="9415323" y="1046276"/>
                  </a:lnTo>
                  <a:lnTo>
                    <a:pt x="9399448" y="1093711"/>
                  </a:lnTo>
                  <a:lnTo>
                    <a:pt x="9384474" y="1140790"/>
                  </a:lnTo>
                  <a:lnTo>
                    <a:pt x="9374340" y="1176350"/>
                  </a:lnTo>
                  <a:lnTo>
                    <a:pt x="9363659" y="1210741"/>
                  </a:lnTo>
                  <a:lnTo>
                    <a:pt x="9353575" y="1246276"/>
                  </a:lnTo>
                  <a:lnTo>
                    <a:pt x="9343352" y="1280490"/>
                  </a:lnTo>
                  <a:lnTo>
                    <a:pt x="9336595" y="1281836"/>
                  </a:lnTo>
                  <a:lnTo>
                    <a:pt x="9333344" y="1283144"/>
                  </a:lnTo>
                  <a:lnTo>
                    <a:pt x="9330080" y="1283093"/>
                  </a:lnTo>
                  <a:lnTo>
                    <a:pt x="9298838" y="1284693"/>
                  </a:lnTo>
                  <a:lnTo>
                    <a:pt x="9282773" y="1284312"/>
                  </a:lnTo>
                  <a:lnTo>
                    <a:pt x="9267126" y="1285113"/>
                  </a:lnTo>
                  <a:lnTo>
                    <a:pt x="9246083" y="1288097"/>
                  </a:lnTo>
                  <a:lnTo>
                    <a:pt x="9232773" y="1296187"/>
                  </a:lnTo>
                  <a:lnTo>
                    <a:pt x="9227109" y="1310779"/>
                  </a:lnTo>
                  <a:lnTo>
                    <a:pt x="9227820" y="1326921"/>
                  </a:lnTo>
                  <a:lnTo>
                    <a:pt x="9227998" y="1330947"/>
                  </a:lnTo>
                  <a:lnTo>
                    <a:pt x="9231439" y="1348727"/>
                  </a:lnTo>
                  <a:lnTo>
                    <a:pt x="9234792" y="1365173"/>
                  </a:lnTo>
                  <a:lnTo>
                    <a:pt x="9236697" y="1372616"/>
                  </a:lnTo>
                  <a:lnTo>
                    <a:pt x="9239237" y="1382547"/>
                  </a:lnTo>
                  <a:lnTo>
                    <a:pt x="9255595" y="1430731"/>
                  </a:lnTo>
                  <a:lnTo>
                    <a:pt x="9281833" y="1499565"/>
                  </a:lnTo>
                  <a:lnTo>
                    <a:pt x="9305531" y="1548892"/>
                  </a:lnTo>
                  <a:lnTo>
                    <a:pt x="9323362" y="1559534"/>
                  </a:lnTo>
                  <a:lnTo>
                    <a:pt x="9344241" y="1556613"/>
                  </a:lnTo>
                  <a:lnTo>
                    <a:pt x="9367545" y="1540408"/>
                  </a:lnTo>
                  <a:lnTo>
                    <a:pt x="9370339" y="1539278"/>
                  </a:lnTo>
                  <a:lnTo>
                    <a:pt x="9374505" y="1533499"/>
                  </a:lnTo>
                  <a:lnTo>
                    <a:pt x="9441891" y="1453045"/>
                  </a:lnTo>
                  <a:lnTo>
                    <a:pt x="9508299" y="1371612"/>
                  </a:lnTo>
                  <a:lnTo>
                    <a:pt x="9520504" y="1350289"/>
                  </a:lnTo>
                  <a:lnTo>
                    <a:pt x="9520491" y="1331125"/>
                  </a:lnTo>
                  <a:lnTo>
                    <a:pt x="9508807" y="1315300"/>
                  </a:lnTo>
                  <a:lnTo>
                    <a:pt x="9485973" y="1303947"/>
                  </a:lnTo>
                  <a:lnTo>
                    <a:pt x="9467571" y="1299019"/>
                  </a:lnTo>
                  <a:lnTo>
                    <a:pt x="9449219" y="1293863"/>
                  </a:lnTo>
                  <a:lnTo>
                    <a:pt x="9449219" y="1357033"/>
                  </a:lnTo>
                  <a:lnTo>
                    <a:pt x="9422041" y="1387119"/>
                  </a:lnTo>
                  <a:lnTo>
                    <a:pt x="9346857" y="1473441"/>
                  </a:lnTo>
                  <a:lnTo>
                    <a:pt x="9319057" y="1427124"/>
                  </a:lnTo>
                  <a:lnTo>
                    <a:pt x="9305849" y="1390002"/>
                  </a:lnTo>
                  <a:lnTo>
                    <a:pt x="9295498" y="1348994"/>
                  </a:lnTo>
                  <a:lnTo>
                    <a:pt x="9332709" y="1344993"/>
                  </a:lnTo>
                  <a:lnTo>
                    <a:pt x="9370289" y="1343583"/>
                  </a:lnTo>
                  <a:lnTo>
                    <a:pt x="9408541" y="1346009"/>
                  </a:lnTo>
                  <a:lnTo>
                    <a:pt x="9449219" y="1357033"/>
                  </a:lnTo>
                  <a:lnTo>
                    <a:pt x="9449219" y="1293863"/>
                  </a:lnTo>
                  <a:lnTo>
                    <a:pt x="9411462" y="1283246"/>
                  </a:lnTo>
                  <a:lnTo>
                    <a:pt x="9420428" y="1249527"/>
                  </a:lnTo>
                  <a:lnTo>
                    <a:pt x="9429686" y="1217066"/>
                  </a:lnTo>
                  <a:lnTo>
                    <a:pt x="9438411" y="1183449"/>
                  </a:lnTo>
                  <a:lnTo>
                    <a:pt x="9461957" y="1104188"/>
                  </a:lnTo>
                  <a:lnTo>
                    <a:pt x="9477667" y="1058176"/>
                  </a:lnTo>
                  <a:lnTo>
                    <a:pt x="9494863" y="1012939"/>
                  </a:lnTo>
                  <a:lnTo>
                    <a:pt x="9513545" y="968489"/>
                  </a:lnTo>
                  <a:lnTo>
                    <a:pt x="9533712" y="924801"/>
                  </a:lnTo>
                  <a:lnTo>
                    <a:pt x="9555340" y="881888"/>
                  </a:lnTo>
                  <a:lnTo>
                    <a:pt x="9577959" y="838581"/>
                  </a:lnTo>
                  <a:lnTo>
                    <a:pt x="9602521" y="797229"/>
                  </a:lnTo>
                  <a:lnTo>
                    <a:pt x="9631096" y="751535"/>
                  </a:lnTo>
                  <a:lnTo>
                    <a:pt x="9661131" y="706615"/>
                  </a:lnTo>
                  <a:lnTo>
                    <a:pt x="9693313" y="663575"/>
                  </a:lnTo>
                  <a:lnTo>
                    <a:pt x="9728378" y="623481"/>
                  </a:lnTo>
                  <a:lnTo>
                    <a:pt x="9766084" y="585063"/>
                  </a:lnTo>
                  <a:lnTo>
                    <a:pt x="9807143" y="549402"/>
                  </a:lnTo>
                  <a:lnTo>
                    <a:pt x="9846869" y="519760"/>
                  </a:lnTo>
                  <a:lnTo>
                    <a:pt x="9888830" y="494677"/>
                  </a:lnTo>
                  <a:lnTo>
                    <a:pt x="9933127" y="474141"/>
                  </a:lnTo>
                  <a:lnTo>
                    <a:pt x="9980320" y="459295"/>
                  </a:lnTo>
                  <a:lnTo>
                    <a:pt x="10027844" y="449783"/>
                  </a:lnTo>
                  <a:lnTo>
                    <a:pt x="10073729" y="447763"/>
                  </a:lnTo>
                  <a:lnTo>
                    <a:pt x="10118166" y="453174"/>
                  </a:lnTo>
                  <a:lnTo>
                    <a:pt x="10160851" y="464769"/>
                  </a:lnTo>
                  <a:lnTo>
                    <a:pt x="10201923" y="482485"/>
                  </a:lnTo>
                  <a:lnTo>
                    <a:pt x="10241572" y="506247"/>
                  </a:lnTo>
                  <a:lnTo>
                    <a:pt x="10250716" y="513524"/>
                  </a:lnTo>
                  <a:lnTo>
                    <a:pt x="10261003" y="521703"/>
                  </a:lnTo>
                  <a:lnTo>
                    <a:pt x="10280421" y="537171"/>
                  </a:lnTo>
                  <a:lnTo>
                    <a:pt x="10276357" y="542912"/>
                  </a:lnTo>
                  <a:lnTo>
                    <a:pt x="10273182" y="549656"/>
                  </a:lnTo>
                  <a:lnTo>
                    <a:pt x="10240747" y="607860"/>
                  </a:lnTo>
                  <a:lnTo>
                    <a:pt x="10219563" y="656069"/>
                  </a:lnTo>
                  <a:lnTo>
                    <a:pt x="10203243" y="706412"/>
                  </a:lnTo>
                  <a:lnTo>
                    <a:pt x="10190836" y="756564"/>
                  </a:lnTo>
                  <a:lnTo>
                    <a:pt x="10183266" y="808888"/>
                  </a:lnTo>
                  <a:lnTo>
                    <a:pt x="10180028" y="862190"/>
                  </a:lnTo>
                  <a:lnTo>
                    <a:pt x="10181526" y="910869"/>
                  </a:lnTo>
                  <a:lnTo>
                    <a:pt x="10187775" y="957630"/>
                  </a:lnTo>
                  <a:lnTo>
                    <a:pt x="10200691" y="1003071"/>
                  </a:lnTo>
                  <a:lnTo>
                    <a:pt x="10221722" y="1046645"/>
                  </a:lnTo>
                  <a:lnTo>
                    <a:pt x="10248963" y="1082230"/>
                  </a:lnTo>
                  <a:lnTo>
                    <a:pt x="10279329" y="1106982"/>
                  </a:lnTo>
                  <a:lnTo>
                    <a:pt x="10282695" y="1109738"/>
                  </a:lnTo>
                  <a:lnTo>
                    <a:pt x="10322154" y="1125359"/>
                  </a:lnTo>
                  <a:lnTo>
                    <a:pt x="10367950" y="1128852"/>
                  </a:lnTo>
                  <a:lnTo>
                    <a:pt x="10415562" y="1119301"/>
                  </a:lnTo>
                  <a:lnTo>
                    <a:pt x="10457383" y="1101140"/>
                  </a:lnTo>
                  <a:lnTo>
                    <a:pt x="10491165" y="1069771"/>
                  </a:lnTo>
                  <a:lnTo>
                    <a:pt x="10517988" y="1028877"/>
                  </a:lnTo>
                  <a:lnTo>
                    <a:pt x="10533583" y="971969"/>
                  </a:lnTo>
                  <a:lnTo>
                    <a:pt x="10535844" y="943686"/>
                  </a:lnTo>
                  <a:lnTo>
                    <a:pt x="10534777" y="914006"/>
                  </a:lnTo>
                  <a:lnTo>
                    <a:pt x="10529418" y="864146"/>
                  </a:lnTo>
                  <a:lnTo>
                    <a:pt x="10520401" y="815771"/>
                  </a:lnTo>
                  <a:lnTo>
                    <a:pt x="10507713" y="768858"/>
                  </a:lnTo>
                  <a:lnTo>
                    <a:pt x="10491381" y="723404"/>
                  </a:lnTo>
                  <a:lnTo>
                    <a:pt x="10472191" y="681240"/>
                  </a:lnTo>
                  <a:lnTo>
                    <a:pt x="10472191" y="936421"/>
                  </a:lnTo>
                  <a:lnTo>
                    <a:pt x="10471569" y="948982"/>
                  </a:lnTo>
                  <a:lnTo>
                    <a:pt x="10452798" y="1016749"/>
                  </a:lnTo>
                  <a:lnTo>
                    <a:pt x="10405466" y="1056297"/>
                  </a:lnTo>
                  <a:lnTo>
                    <a:pt x="10373169" y="1065174"/>
                  </a:lnTo>
                  <a:lnTo>
                    <a:pt x="10342423" y="1063840"/>
                  </a:lnTo>
                  <a:lnTo>
                    <a:pt x="10291229" y="1035138"/>
                  </a:lnTo>
                  <a:lnTo>
                    <a:pt x="10258882" y="978331"/>
                  </a:lnTo>
                  <a:lnTo>
                    <a:pt x="10247998" y="938898"/>
                  </a:lnTo>
                  <a:lnTo>
                    <a:pt x="10242779" y="865720"/>
                  </a:lnTo>
                  <a:lnTo>
                    <a:pt x="10246360" y="812266"/>
                  </a:lnTo>
                  <a:lnTo>
                    <a:pt x="10254729" y="759637"/>
                  </a:lnTo>
                  <a:lnTo>
                    <a:pt x="10268382" y="708990"/>
                  </a:lnTo>
                  <a:lnTo>
                    <a:pt x="10286873" y="659130"/>
                  </a:lnTo>
                  <a:lnTo>
                    <a:pt x="10310724" y="611225"/>
                  </a:lnTo>
                  <a:lnTo>
                    <a:pt x="10328262" y="582269"/>
                  </a:lnTo>
                  <a:lnTo>
                    <a:pt x="10360190" y="618718"/>
                  </a:lnTo>
                  <a:lnTo>
                    <a:pt x="10386885" y="655891"/>
                  </a:lnTo>
                  <a:lnTo>
                    <a:pt x="10409403" y="694753"/>
                  </a:lnTo>
                  <a:lnTo>
                    <a:pt x="10428770" y="736244"/>
                  </a:lnTo>
                  <a:lnTo>
                    <a:pt x="10446817" y="783742"/>
                  </a:lnTo>
                  <a:lnTo>
                    <a:pt x="10461219" y="834072"/>
                  </a:lnTo>
                  <a:lnTo>
                    <a:pt x="10469651" y="884059"/>
                  </a:lnTo>
                  <a:lnTo>
                    <a:pt x="10472191" y="936421"/>
                  </a:lnTo>
                  <a:lnTo>
                    <a:pt x="10472191" y="681240"/>
                  </a:lnTo>
                  <a:lnTo>
                    <a:pt x="10448328" y="638048"/>
                  </a:lnTo>
                  <a:lnTo>
                    <a:pt x="10421150" y="596963"/>
                  </a:lnTo>
                  <a:lnTo>
                    <a:pt x="10390378" y="557314"/>
                  </a:lnTo>
                  <a:lnTo>
                    <a:pt x="10379011" y="544093"/>
                  </a:lnTo>
                  <a:lnTo>
                    <a:pt x="10367823" y="530796"/>
                  </a:lnTo>
                  <a:lnTo>
                    <a:pt x="10371290" y="525297"/>
                  </a:lnTo>
                  <a:lnTo>
                    <a:pt x="10373144" y="523176"/>
                  </a:lnTo>
                  <a:lnTo>
                    <a:pt x="10379621" y="515099"/>
                  </a:lnTo>
                  <a:lnTo>
                    <a:pt x="10428237" y="472300"/>
                  </a:lnTo>
                  <a:lnTo>
                    <a:pt x="10468661" y="443738"/>
                  </a:lnTo>
                  <a:lnTo>
                    <a:pt x="10510609" y="421411"/>
                  </a:lnTo>
                  <a:lnTo>
                    <a:pt x="10554043" y="405333"/>
                  </a:lnTo>
                  <a:lnTo>
                    <a:pt x="10598950" y="395503"/>
                  </a:lnTo>
                  <a:lnTo>
                    <a:pt x="10644823" y="390753"/>
                  </a:lnTo>
                  <a:lnTo>
                    <a:pt x="10692105" y="392290"/>
                  </a:lnTo>
                  <a:lnTo>
                    <a:pt x="10740771" y="400100"/>
                  </a:lnTo>
                  <a:lnTo>
                    <a:pt x="10791279" y="415391"/>
                  </a:lnTo>
                  <a:lnTo>
                    <a:pt x="10841977" y="438823"/>
                  </a:lnTo>
                  <a:lnTo>
                    <a:pt x="10886084" y="471741"/>
                  </a:lnTo>
                  <a:lnTo>
                    <a:pt x="10925505" y="512013"/>
                  </a:lnTo>
                  <a:lnTo>
                    <a:pt x="10961180" y="555167"/>
                  </a:lnTo>
                  <a:lnTo>
                    <a:pt x="10972292" y="590397"/>
                  </a:lnTo>
                  <a:lnTo>
                    <a:pt x="10968939" y="604062"/>
                  </a:lnTo>
                  <a:lnTo>
                    <a:pt x="10956950" y="637616"/>
                  </a:lnTo>
                  <a:lnTo>
                    <a:pt x="10945863" y="672185"/>
                  </a:lnTo>
                  <a:lnTo>
                    <a:pt x="10924997" y="740791"/>
                  </a:lnTo>
                  <a:lnTo>
                    <a:pt x="10914926" y="791375"/>
                  </a:lnTo>
                  <a:lnTo>
                    <a:pt x="10913758" y="809637"/>
                  </a:lnTo>
                  <a:lnTo>
                    <a:pt x="10914431" y="823048"/>
                  </a:lnTo>
                  <a:lnTo>
                    <a:pt x="10919485" y="836079"/>
                  </a:lnTo>
                  <a:lnTo>
                    <a:pt x="10928210" y="846264"/>
                  </a:lnTo>
                  <a:lnTo>
                    <a:pt x="10941317" y="854684"/>
                  </a:lnTo>
                  <a:lnTo>
                    <a:pt x="10955795" y="858443"/>
                  </a:lnTo>
                  <a:lnTo>
                    <a:pt x="10969257" y="857148"/>
                  </a:lnTo>
                  <a:lnTo>
                    <a:pt x="11004741" y="830567"/>
                  </a:lnTo>
                  <a:lnTo>
                    <a:pt x="11028820" y="797623"/>
                  </a:lnTo>
                  <a:lnTo>
                    <a:pt x="11048136" y="754278"/>
                  </a:lnTo>
                  <a:lnTo>
                    <a:pt x="11055807" y="721080"/>
                  </a:lnTo>
                  <a:lnTo>
                    <a:pt x="11060278" y="702856"/>
                  </a:lnTo>
                  <a:lnTo>
                    <a:pt x="11062513" y="692378"/>
                  </a:lnTo>
                  <a:lnTo>
                    <a:pt x="11077791" y="702665"/>
                  </a:lnTo>
                  <a:lnTo>
                    <a:pt x="11092104" y="711974"/>
                  </a:lnTo>
                  <a:lnTo>
                    <a:pt x="11139018" y="741032"/>
                  </a:lnTo>
                  <a:lnTo>
                    <a:pt x="11178807" y="751039"/>
                  </a:lnTo>
                  <a:lnTo>
                    <a:pt x="11199495" y="748207"/>
                  </a:lnTo>
                  <a:lnTo>
                    <a:pt x="11221695" y="739292"/>
                  </a:lnTo>
                  <a:lnTo>
                    <a:pt x="11234763" y="723087"/>
                  </a:lnTo>
                  <a:lnTo>
                    <a:pt x="11237786" y="702703"/>
                  </a:lnTo>
                  <a:close/>
                </a:path>
                <a:path w="16316960" h="9197340">
                  <a:moveTo>
                    <a:pt x="15028939" y="994156"/>
                  </a:moveTo>
                  <a:lnTo>
                    <a:pt x="15025954" y="981278"/>
                  </a:lnTo>
                  <a:lnTo>
                    <a:pt x="15018347" y="970483"/>
                  </a:lnTo>
                  <a:lnTo>
                    <a:pt x="15006752" y="963193"/>
                  </a:lnTo>
                  <a:lnTo>
                    <a:pt x="14993201" y="960945"/>
                  </a:lnTo>
                  <a:lnTo>
                    <a:pt x="14980298" y="963955"/>
                  </a:lnTo>
                  <a:lnTo>
                    <a:pt x="14969452" y="971575"/>
                  </a:lnTo>
                  <a:lnTo>
                    <a:pt x="14962124" y="983157"/>
                  </a:lnTo>
                  <a:lnTo>
                    <a:pt x="14677758" y="1724482"/>
                  </a:lnTo>
                  <a:lnTo>
                    <a:pt x="14658810" y="1760334"/>
                  </a:lnTo>
                  <a:lnTo>
                    <a:pt x="14631772" y="1791106"/>
                  </a:lnTo>
                  <a:lnTo>
                    <a:pt x="14597367" y="1816100"/>
                  </a:lnTo>
                  <a:lnTo>
                    <a:pt x="14556359" y="1834654"/>
                  </a:lnTo>
                  <a:lnTo>
                    <a:pt x="14512112" y="1845551"/>
                  </a:lnTo>
                  <a:lnTo>
                    <a:pt x="14466532" y="1848726"/>
                  </a:lnTo>
                  <a:lnTo>
                    <a:pt x="14421193" y="1844205"/>
                  </a:lnTo>
                  <a:lnTo>
                    <a:pt x="14377657" y="1832013"/>
                  </a:lnTo>
                  <a:lnTo>
                    <a:pt x="14337056" y="1812226"/>
                  </a:lnTo>
                  <a:lnTo>
                    <a:pt x="14300238" y="1785531"/>
                  </a:lnTo>
                  <a:lnTo>
                    <a:pt x="14268374" y="1752955"/>
                  </a:lnTo>
                  <a:lnTo>
                    <a:pt x="14242682" y="1715528"/>
                  </a:lnTo>
                  <a:lnTo>
                    <a:pt x="14224597" y="1674583"/>
                  </a:lnTo>
                  <a:lnTo>
                    <a:pt x="14215669" y="1633131"/>
                  </a:lnTo>
                  <a:lnTo>
                    <a:pt x="14216063" y="1592211"/>
                  </a:lnTo>
                  <a:lnTo>
                    <a:pt x="14225931" y="1552879"/>
                  </a:lnTo>
                  <a:lnTo>
                    <a:pt x="14547406" y="714870"/>
                  </a:lnTo>
                  <a:lnTo>
                    <a:pt x="14584718" y="664806"/>
                  </a:lnTo>
                  <a:lnTo>
                    <a:pt x="14630514" y="641692"/>
                  </a:lnTo>
                  <a:lnTo>
                    <a:pt x="14693824" y="634009"/>
                  </a:lnTo>
                  <a:lnTo>
                    <a:pt x="14726463" y="638022"/>
                  </a:lnTo>
                  <a:lnTo>
                    <a:pt x="14802612" y="670661"/>
                  </a:lnTo>
                  <a:lnTo>
                    <a:pt x="14839950" y="703948"/>
                  </a:lnTo>
                  <a:lnTo>
                    <a:pt x="14866290" y="744537"/>
                  </a:lnTo>
                  <a:lnTo>
                    <a:pt x="14877682" y="789876"/>
                  </a:lnTo>
                  <a:lnTo>
                    <a:pt x="14870164" y="837412"/>
                  </a:lnTo>
                  <a:lnTo>
                    <a:pt x="14610525" y="1514297"/>
                  </a:lnTo>
                  <a:lnTo>
                    <a:pt x="14554937" y="1552041"/>
                  </a:lnTo>
                  <a:lnTo>
                    <a:pt x="14488948" y="1541957"/>
                  </a:lnTo>
                  <a:lnTo>
                    <a:pt x="14433004" y="1505712"/>
                  </a:lnTo>
                  <a:lnTo>
                    <a:pt x="14416875" y="1440751"/>
                  </a:lnTo>
                  <a:lnTo>
                    <a:pt x="14614678" y="925042"/>
                  </a:lnTo>
                  <a:lnTo>
                    <a:pt x="14616951" y="911529"/>
                  </a:lnTo>
                  <a:lnTo>
                    <a:pt x="14581238" y="878319"/>
                  </a:lnTo>
                  <a:lnTo>
                    <a:pt x="14550149" y="900544"/>
                  </a:lnTo>
                  <a:lnTo>
                    <a:pt x="14352296" y="1416215"/>
                  </a:lnTo>
                  <a:lnTo>
                    <a:pt x="14343761" y="1465618"/>
                  </a:lnTo>
                  <a:lnTo>
                    <a:pt x="14354569" y="1511007"/>
                  </a:lnTo>
                  <a:lnTo>
                    <a:pt x="14380820" y="1550720"/>
                  </a:lnTo>
                  <a:lnTo>
                    <a:pt x="14418640" y="1583080"/>
                  </a:lnTo>
                  <a:lnTo>
                    <a:pt x="14464183" y="1606397"/>
                  </a:lnTo>
                  <a:lnTo>
                    <a:pt x="14513789" y="1619199"/>
                  </a:lnTo>
                  <a:lnTo>
                    <a:pt x="14563687" y="1620151"/>
                  </a:lnTo>
                  <a:lnTo>
                    <a:pt x="14609877" y="1607934"/>
                  </a:lnTo>
                  <a:lnTo>
                    <a:pt x="14648320" y="1581251"/>
                  </a:lnTo>
                  <a:lnTo>
                    <a:pt x="14675015" y="1538782"/>
                  </a:lnTo>
                  <a:lnTo>
                    <a:pt x="14934667" y="861936"/>
                  </a:lnTo>
                  <a:lnTo>
                    <a:pt x="14945754" y="817346"/>
                  </a:lnTo>
                  <a:lnTo>
                    <a:pt x="14945563" y="773734"/>
                  </a:lnTo>
                  <a:lnTo>
                    <a:pt x="14935429" y="732002"/>
                  </a:lnTo>
                  <a:lnTo>
                    <a:pt x="14916722" y="693039"/>
                  </a:lnTo>
                  <a:lnTo>
                    <a:pt x="14890776" y="657733"/>
                  </a:lnTo>
                  <a:lnTo>
                    <a:pt x="14858937" y="626999"/>
                  </a:lnTo>
                  <a:lnTo>
                    <a:pt x="14822551" y="601700"/>
                  </a:lnTo>
                  <a:lnTo>
                    <a:pt x="14782978" y="582752"/>
                  </a:lnTo>
                  <a:lnTo>
                    <a:pt x="14740281" y="570445"/>
                  </a:lnTo>
                  <a:lnTo>
                    <a:pt x="14696275" y="565137"/>
                  </a:lnTo>
                  <a:lnTo>
                    <a:pt x="14652485" y="566889"/>
                  </a:lnTo>
                  <a:lnTo>
                    <a:pt x="14610436" y="575767"/>
                  </a:lnTo>
                  <a:lnTo>
                    <a:pt x="14567726" y="593788"/>
                  </a:lnTo>
                  <a:lnTo>
                    <a:pt x="14531708" y="619366"/>
                  </a:lnTo>
                  <a:lnTo>
                    <a:pt x="14503159" y="651789"/>
                  </a:lnTo>
                  <a:lnTo>
                    <a:pt x="14482877" y="690359"/>
                  </a:lnTo>
                  <a:lnTo>
                    <a:pt x="14161376" y="1528343"/>
                  </a:lnTo>
                  <a:lnTo>
                    <a:pt x="14148511" y="1576044"/>
                  </a:lnTo>
                  <a:lnTo>
                    <a:pt x="14145667" y="1625193"/>
                  </a:lnTo>
                  <a:lnTo>
                    <a:pt x="14152728" y="1674837"/>
                  </a:lnTo>
                  <a:lnTo>
                    <a:pt x="14169631" y="1724050"/>
                  </a:lnTo>
                  <a:lnTo>
                    <a:pt x="14207617" y="1787588"/>
                  </a:lnTo>
                  <a:lnTo>
                    <a:pt x="14238084" y="1822094"/>
                  </a:lnTo>
                  <a:lnTo>
                    <a:pt x="14272971" y="1852168"/>
                  </a:lnTo>
                  <a:lnTo>
                    <a:pt x="14311503" y="1877161"/>
                  </a:lnTo>
                  <a:lnTo>
                    <a:pt x="14352918" y="1896440"/>
                  </a:lnTo>
                  <a:lnTo>
                    <a:pt x="14396720" y="1909559"/>
                  </a:lnTo>
                  <a:lnTo>
                    <a:pt x="14442212" y="1916468"/>
                  </a:lnTo>
                  <a:lnTo>
                    <a:pt x="14488376" y="1917166"/>
                  </a:lnTo>
                  <a:lnTo>
                    <a:pt x="14534198" y="1911642"/>
                  </a:lnTo>
                  <a:lnTo>
                    <a:pt x="14578686" y="1899881"/>
                  </a:lnTo>
                  <a:lnTo>
                    <a:pt x="14623263" y="1880590"/>
                  </a:lnTo>
                  <a:lnTo>
                    <a:pt x="14662442" y="1855393"/>
                  </a:lnTo>
                  <a:lnTo>
                    <a:pt x="14695678" y="1824736"/>
                  </a:lnTo>
                  <a:lnTo>
                    <a:pt x="14722488" y="1789112"/>
                  </a:lnTo>
                  <a:lnTo>
                    <a:pt x="14742325" y="1748980"/>
                  </a:lnTo>
                  <a:lnTo>
                    <a:pt x="15026653" y="1007668"/>
                  </a:lnTo>
                  <a:lnTo>
                    <a:pt x="15028939" y="994156"/>
                  </a:lnTo>
                  <a:close/>
                </a:path>
                <a:path w="16316960" h="9197340">
                  <a:moveTo>
                    <a:pt x="16316935" y="8156397"/>
                  </a:moveTo>
                  <a:lnTo>
                    <a:pt x="16291255" y="8116989"/>
                  </a:lnTo>
                  <a:lnTo>
                    <a:pt x="16223907" y="8092427"/>
                  </a:lnTo>
                  <a:lnTo>
                    <a:pt x="16180829" y="8074711"/>
                  </a:lnTo>
                  <a:lnTo>
                    <a:pt x="16138297" y="8054492"/>
                  </a:lnTo>
                  <a:lnTo>
                    <a:pt x="16138297" y="8138693"/>
                  </a:lnTo>
                  <a:lnTo>
                    <a:pt x="16090570" y="8153298"/>
                  </a:lnTo>
                  <a:lnTo>
                    <a:pt x="16043707" y="8171637"/>
                  </a:lnTo>
                  <a:lnTo>
                    <a:pt x="15997860" y="8193379"/>
                  </a:lnTo>
                  <a:lnTo>
                    <a:pt x="15953169" y="8218183"/>
                  </a:lnTo>
                  <a:lnTo>
                    <a:pt x="15909798" y="8245729"/>
                  </a:lnTo>
                  <a:lnTo>
                    <a:pt x="15867901" y="8275663"/>
                  </a:lnTo>
                  <a:lnTo>
                    <a:pt x="15827604" y="8307641"/>
                  </a:lnTo>
                  <a:lnTo>
                    <a:pt x="15789085" y="8341347"/>
                  </a:lnTo>
                  <a:lnTo>
                    <a:pt x="15752496" y="8376425"/>
                  </a:lnTo>
                  <a:lnTo>
                    <a:pt x="15717977" y="8412556"/>
                  </a:lnTo>
                  <a:lnTo>
                    <a:pt x="15685681" y="8449386"/>
                  </a:lnTo>
                  <a:lnTo>
                    <a:pt x="15652953" y="8489963"/>
                  </a:lnTo>
                  <a:lnTo>
                    <a:pt x="15622194" y="8531746"/>
                  </a:lnTo>
                  <a:lnTo>
                    <a:pt x="15593530" y="8574672"/>
                  </a:lnTo>
                  <a:lnTo>
                    <a:pt x="15567063" y="8618715"/>
                  </a:lnTo>
                  <a:lnTo>
                    <a:pt x="15542908" y="8663826"/>
                  </a:lnTo>
                  <a:lnTo>
                    <a:pt x="15521166" y="8709977"/>
                  </a:lnTo>
                  <a:lnTo>
                    <a:pt x="15501976" y="8757145"/>
                  </a:lnTo>
                  <a:lnTo>
                    <a:pt x="15485428" y="8805266"/>
                  </a:lnTo>
                  <a:lnTo>
                    <a:pt x="15471648" y="8854313"/>
                  </a:lnTo>
                  <a:lnTo>
                    <a:pt x="15457234" y="8806929"/>
                  </a:lnTo>
                  <a:lnTo>
                    <a:pt x="15442451" y="8760384"/>
                  </a:lnTo>
                  <a:lnTo>
                    <a:pt x="15427008" y="8714664"/>
                  </a:lnTo>
                  <a:lnTo>
                    <a:pt x="15410637" y="8669731"/>
                  </a:lnTo>
                  <a:lnTo>
                    <a:pt x="15393023" y="8625548"/>
                  </a:lnTo>
                  <a:lnTo>
                    <a:pt x="15373909" y="8582088"/>
                  </a:lnTo>
                  <a:lnTo>
                    <a:pt x="15353056" y="8539467"/>
                  </a:lnTo>
                  <a:lnTo>
                    <a:pt x="15329992" y="8497214"/>
                  </a:lnTo>
                  <a:lnTo>
                    <a:pt x="15304618" y="8455749"/>
                  </a:lnTo>
                  <a:lnTo>
                    <a:pt x="15276589" y="8414867"/>
                  </a:lnTo>
                  <a:lnTo>
                    <a:pt x="15245626" y="8374570"/>
                  </a:lnTo>
                  <a:lnTo>
                    <a:pt x="15211222" y="8336089"/>
                  </a:lnTo>
                  <a:lnTo>
                    <a:pt x="15174087" y="8301888"/>
                  </a:lnTo>
                  <a:lnTo>
                    <a:pt x="15134425" y="8271764"/>
                  </a:lnTo>
                  <a:lnTo>
                    <a:pt x="15092439" y="8245488"/>
                  </a:lnTo>
                  <a:lnTo>
                    <a:pt x="15048345" y="8222856"/>
                  </a:lnTo>
                  <a:lnTo>
                    <a:pt x="15002345" y="8203654"/>
                  </a:lnTo>
                  <a:lnTo>
                    <a:pt x="14954644" y="8187664"/>
                  </a:lnTo>
                  <a:lnTo>
                    <a:pt x="14905444" y="8174672"/>
                  </a:lnTo>
                  <a:lnTo>
                    <a:pt x="14952599" y="8157197"/>
                  </a:lnTo>
                  <a:lnTo>
                    <a:pt x="14999983" y="8136801"/>
                  </a:lnTo>
                  <a:lnTo>
                    <a:pt x="15047265" y="8113776"/>
                  </a:lnTo>
                  <a:lnTo>
                    <a:pt x="15094077" y="8088401"/>
                  </a:lnTo>
                  <a:lnTo>
                    <a:pt x="15140102" y="8060944"/>
                  </a:lnTo>
                  <a:lnTo>
                    <a:pt x="15184971" y="8031696"/>
                  </a:lnTo>
                  <a:lnTo>
                    <a:pt x="15228354" y="8000924"/>
                  </a:lnTo>
                  <a:lnTo>
                    <a:pt x="15269896" y="7968907"/>
                  </a:lnTo>
                  <a:lnTo>
                    <a:pt x="15309253" y="7935925"/>
                  </a:lnTo>
                  <a:lnTo>
                    <a:pt x="15346071" y="7902245"/>
                  </a:lnTo>
                  <a:lnTo>
                    <a:pt x="15378595" y="7870266"/>
                  </a:lnTo>
                  <a:lnTo>
                    <a:pt x="15411044" y="7836103"/>
                  </a:lnTo>
                  <a:lnTo>
                    <a:pt x="15442857" y="7799921"/>
                  </a:lnTo>
                  <a:lnTo>
                    <a:pt x="15473426" y="7761859"/>
                  </a:lnTo>
                  <a:lnTo>
                    <a:pt x="15502179" y="7722057"/>
                  </a:lnTo>
                  <a:lnTo>
                    <a:pt x="15528532" y="7680693"/>
                  </a:lnTo>
                  <a:lnTo>
                    <a:pt x="15551912" y="7637894"/>
                  </a:lnTo>
                  <a:lnTo>
                    <a:pt x="15571737" y="7593825"/>
                  </a:lnTo>
                  <a:lnTo>
                    <a:pt x="15587409" y="7548626"/>
                  </a:lnTo>
                  <a:lnTo>
                    <a:pt x="15598356" y="7502461"/>
                  </a:lnTo>
                  <a:lnTo>
                    <a:pt x="15612860" y="7552309"/>
                  </a:lnTo>
                  <a:lnTo>
                    <a:pt x="15627998" y="7600302"/>
                  </a:lnTo>
                  <a:lnTo>
                    <a:pt x="15643314" y="7645324"/>
                  </a:lnTo>
                  <a:lnTo>
                    <a:pt x="15658313" y="7686192"/>
                  </a:lnTo>
                  <a:lnTo>
                    <a:pt x="15672550" y="7721778"/>
                  </a:lnTo>
                  <a:lnTo>
                    <a:pt x="15693543" y="7764043"/>
                  </a:lnTo>
                  <a:lnTo>
                    <a:pt x="15719235" y="7805394"/>
                  </a:lnTo>
                  <a:lnTo>
                    <a:pt x="15748750" y="7845361"/>
                  </a:lnTo>
                  <a:lnTo>
                    <a:pt x="15781185" y="7883525"/>
                  </a:lnTo>
                  <a:lnTo>
                    <a:pt x="15815653" y="7919440"/>
                  </a:lnTo>
                  <a:lnTo>
                    <a:pt x="15851277" y="7952676"/>
                  </a:lnTo>
                  <a:lnTo>
                    <a:pt x="15887154" y="7982775"/>
                  </a:lnTo>
                  <a:lnTo>
                    <a:pt x="15924949" y="8011744"/>
                  </a:lnTo>
                  <a:lnTo>
                    <a:pt x="15964954" y="8040078"/>
                  </a:lnTo>
                  <a:lnTo>
                    <a:pt x="16006737" y="8067370"/>
                  </a:lnTo>
                  <a:lnTo>
                    <a:pt x="16049740" y="8093126"/>
                  </a:lnTo>
                  <a:lnTo>
                    <a:pt x="16093847" y="8117116"/>
                  </a:lnTo>
                  <a:lnTo>
                    <a:pt x="16138297" y="8138693"/>
                  </a:lnTo>
                  <a:lnTo>
                    <a:pt x="16138297" y="8054492"/>
                  </a:lnTo>
                  <a:lnTo>
                    <a:pt x="16137547" y="8054124"/>
                  </a:lnTo>
                  <a:lnTo>
                    <a:pt x="16094545" y="8031112"/>
                  </a:lnTo>
                  <a:lnTo>
                    <a:pt x="16052305" y="8006105"/>
                  </a:lnTo>
                  <a:lnTo>
                    <a:pt x="16011322" y="7979524"/>
                  </a:lnTo>
                  <a:lnTo>
                    <a:pt x="15972092" y="7951813"/>
                  </a:lnTo>
                  <a:lnTo>
                    <a:pt x="15935097" y="7923377"/>
                  </a:lnTo>
                  <a:lnTo>
                    <a:pt x="15897949" y="7891970"/>
                  </a:lnTo>
                  <a:lnTo>
                    <a:pt x="15861030" y="7856944"/>
                  </a:lnTo>
                  <a:lnTo>
                    <a:pt x="15825724" y="7818869"/>
                  </a:lnTo>
                  <a:lnTo>
                    <a:pt x="15793428" y="7778318"/>
                  </a:lnTo>
                  <a:lnTo>
                    <a:pt x="15765501" y="7735862"/>
                  </a:lnTo>
                  <a:lnTo>
                    <a:pt x="15743327" y="7692072"/>
                  </a:lnTo>
                  <a:lnTo>
                    <a:pt x="15727210" y="7652118"/>
                  </a:lnTo>
                  <a:lnTo>
                    <a:pt x="15710205" y="7605433"/>
                  </a:lnTo>
                  <a:lnTo>
                    <a:pt x="15693035" y="7553884"/>
                  </a:lnTo>
                  <a:lnTo>
                    <a:pt x="15677401" y="7502461"/>
                  </a:lnTo>
                  <a:lnTo>
                    <a:pt x="15661221" y="7443698"/>
                  </a:lnTo>
                  <a:lnTo>
                    <a:pt x="15648077" y="7388796"/>
                  </a:lnTo>
                  <a:lnTo>
                    <a:pt x="15637752" y="7336485"/>
                  </a:lnTo>
                  <a:lnTo>
                    <a:pt x="15631008" y="7288657"/>
                  </a:lnTo>
                  <a:lnTo>
                    <a:pt x="15628608" y="7247179"/>
                  </a:lnTo>
                  <a:lnTo>
                    <a:pt x="15626563" y="7234872"/>
                  </a:lnTo>
                  <a:lnTo>
                    <a:pt x="15620899" y="7224192"/>
                  </a:lnTo>
                  <a:lnTo>
                    <a:pt x="15612225" y="7215848"/>
                  </a:lnTo>
                  <a:lnTo>
                    <a:pt x="15601201" y="7210615"/>
                  </a:lnTo>
                  <a:lnTo>
                    <a:pt x="15598356" y="7206056"/>
                  </a:lnTo>
                  <a:lnTo>
                    <a:pt x="15593784" y="7201484"/>
                  </a:lnTo>
                  <a:lnTo>
                    <a:pt x="15588653" y="7198627"/>
                  </a:lnTo>
                  <a:lnTo>
                    <a:pt x="15574264" y="7193623"/>
                  </a:lnTo>
                  <a:lnTo>
                    <a:pt x="15559608" y="7194563"/>
                  </a:lnTo>
                  <a:lnTo>
                    <a:pt x="15527084" y="7231875"/>
                  </a:lnTo>
                  <a:lnTo>
                    <a:pt x="15517762" y="7276503"/>
                  </a:lnTo>
                  <a:lnTo>
                    <a:pt x="15516733" y="7300862"/>
                  </a:lnTo>
                  <a:lnTo>
                    <a:pt x="15518092" y="7330491"/>
                  </a:lnTo>
                  <a:lnTo>
                    <a:pt x="15521229" y="7360183"/>
                  </a:lnTo>
                  <a:lnTo>
                    <a:pt x="15524683" y="7388479"/>
                  </a:lnTo>
                  <a:lnTo>
                    <a:pt x="15527008" y="7413942"/>
                  </a:lnTo>
                  <a:lnTo>
                    <a:pt x="15526449" y="7464196"/>
                  </a:lnTo>
                  <a:lnTo>
                    <a:pt x="15518232" y="7513409"/>
                  </a:lnTo>
                  <a:lnTo>
                    <a:pt x="15503322" y="7561389"/>
                  </a:lnTo>
                  <a:lnTo>
                    <a:pt x="15482685" y="7607935"/>
                  </a:lnTo>
                  <a:lnTo>
                    <a:pt x="15457297" y="7652880"/>
                  </a:lnTo>
                  <a:lnTo>
                    <a:pt x="15428138" y="7696035"/>
                  </a:lnTo>
                  <a:lnTo>
                    <a:pt x="15396147" y="7737183"/>
                  </a:lnTo>
                  <a:lnTo>
                    <a:pt x="15362314" y="7776172"/>
                  </a:lnTo>
                  <a:lnTo>
                    <a:pt x="15327605" y="7812786"/>
                  </a:lnTo>
                  <a:lnTo>
                    <a:pt x="15292997" y="7846847"/>
                  </a:lnTo>
                  <a:lnTo>
                    <a:pt x="15256828" y="7879829"/>
                  </a:lnTo>
                  <a:lnTo>
                    <a:pt x="15218067" y="7912113"/>
                  </a:lnTo>
                  <a:lnTo>
                    <a:pt x="15177110" y="7943380"/>
                  </a:lnTo>
                  <a:lnTo>
                    <a:pt x="15134298" y="7973339"/>
                  </a:lnTo>
                  <a:lnTo>
                    <a:pt x="15090013" y="8001698"/>
                  </a:lnTo>
                  <a:lnTo>
                    <a:pt x="15044611" y="8028152"/>
                  </a:lnTo>
                  <a:lnTo>
                    <a:pt x="14998472" y="8052409"/>
                  </a:lnTo>
                  <a:lnTo>
                    <a:pt x="14951939" y="8074165"/>
                  </a:lnTo>
                  <a:lnTo>
                    <a:pt x="14905406" y="8093126"/>
                  </a:lnTo>
                  <a:lnTo>
                    <a:pt x="14859216" y="8109001"/>
                  </a:lnTo>
                  <a:lnTo>
                    <a:pt x="14836826" y="8116227"/>
                  </a:lnTo>
                  <a:lnTo>
                    <a:pt x="14814550" y="8124418"/>
                  </a:lnTo>
                  <a:lnTo>
                    <a:pt x="14792922" y="8133893"/>
                  </a:lnTo>
                  <a:lnTo>
                    <a:pt x="14772462" y="8144980"/>
                  </a:lnTo>
                  <a:lnTo>
                    <a:pt x="14762188" y="8150111"/>
                  </a:lnTo>
                  <a:lnTo>
                    <a:pt x="14752206" y="8156740"/>
                  </a:lnTo>
                  <a:lnTo>
                    <a:pt x="14744853" y="8165820"/>
                  </a:lnTo>
                  <a:lnTo>
                    <a:pt x="14740598" y="8176615"/>
                  </a:lnTo>
                  <a:lnTo>
                    <a:pt x="14739925" y="8188376"/>
                  </a:lnTo>
                  <a:lnTo>
                    <a:pt x="14742948" y="8200072"/>
                  </a:lnTo>
                  <a:lnTo>
                    <a:pt x="14835251" y="8237741"/>
                  </a:lnTo>
                  <a:lnTo>
                    <a:pt x="14863204" y="8243786"/>
                  </a:lnTo>
                  <a:lnTo>
                    <a:pt x="14910105" y="8254530"/>
                  </a:lnTo>
                  <a:lnTo>
                    <a:pt x="14955596" y="8268106"/>
                  </a:lnTo>
                  <a:lnTo>
                    <a:pt x="14999462" y="8284756"/>
                  </a:lnTo>
                  <a:lnTo>
                    <a:pt x="15041499" y="8304746"/>
                  </a:lnTo>
                  <a:lnTo>
                    <a:pt x="15081479" y="8328317"/>
                  </a:lnTo>
                  <a:lnTo>
                    <a:pt x="15119172" y="8355736"/>
                  </a:lnTo>
                  <a:lnTo>
                    <a:pt x="15154364" y="8387245"/>
                  </a:lnTo>
                  <a:lnTo>
                    <a:pt x="15186838" y="8423110"/>
                  </a:lnTo>
                  <a:lnTo>
                    <a:pt x="15218372" y="8464537"/>
                  </a:lnTo>
                  <a:lnTo>
                    <a:pt x="15246630" y="8506587"/>
                  </a:lnTo>
                  <a:lnTo>
                    <a:pt x="15271953" y="8549310"/>
                  </a:lnTo>
                  <a:lnTo>
                    <a:pt x="15294686" y="8592731"/>
                  </a:lnTo>
                  <a:lnTo>
                    <a:pt x="15315210" y="8636902"/>
                  </a:lnTo>
                  <a:lnTo>
                    <a:pt x="15333853" y="8681834"/>
                  </a:lnTo>
                  <a:lnTo>
                    <a:pt x="15351011" y="8727592"/>
                  </a:lnTo>
                  <a:lnTo>
                    <a:pt x="15367013" y="8774189"/>
                  </a:lnTo>
                  <a:lnTo>
                    <a:pt x="15382228" y="8821661"/>
                  </a:lnTo>
                  <a:lnTo>
                    <a:pt x="15397010" y="8870061"/>
                  </a:lnTo>
                  <a:lnTo>
                    <a:pt x="15411717" y="8919413"/>
                  </a:lnTo>
                  <a:lnTo>
                    <a:pt x="15423807" y="8968384"/>
                  </a:lnTo>
                  <a:lnTo>
                    <a:pt x="15432685" y="9018143"/>
                  </a:lnTo>
                  <a:lnTo>
                    <a:pt x="15439644" y="9068232"/>
                  </a:lnTo>
                  <a:lnTo>
                    <a:pt x="15445956" y="9118168"/>
                  </a:lnTo>
                  <a:lnTo>
                    <a:pt x="15445956" y="9158719"/>
                  </a:lnTo>
                  <a:lnTo>
                    <a:pt x="15448864" y="9173286"/>
                  </a:lnTo>
                  <a:lnTo>
                    <a:pt x="15456802" y="9185338"/>
                  </a:lnTo>
                  <a:lnTo>
                    <a:pt x="15468588" y="9193657"/>
                  </a:lnTo>
                  <a:lnTo>
                    <a:pt x="15483053" y="9196984"/>
                  </a:lnTo>
                  <a:lnTo>
                    <a:pt x="15497721" y="9194495"/>
                  </a:lnTo>
                  <a:lnTo>
                    <a:pt x="15522436" y="9161005"/>
                  </a:lnTo>
                  <a:lnTo>
                    <a:pt x="15523159" y="9129192"/>
                  </a:lnTo>
                  <a:lnTo>
                    <a:pt x="15522436" y="9114739"/>
                  </a:lnTo>
                  <a:lnTo>
                    <a:pt x="15522651" y="9087853"/>
                  </a:lnTo>
                  <a:lnTo>
                    <a:pt x="15524366" y="9034501"/>
                  </a:lnTo>
                  <a:lnTo>
                    <a:pt x="15530906" y="8956510"/>
                  </a:lnTo>
                  <a:lnTo>
                    <a:pt x="15539390" y="8905964"/>
                  </a:lnTo>
                  <a:lnTo>
                    <a:pt x="15551150" y="8856370"/>
                  </a:lnTo>
                  <a:lnTo>
                    <a:pt x="15551785" y="8854313"/>
                  </a:lnTo>
                  <a:lnTo>
                    <a:pt x="15566047" y="8807755"/>
                  </a:lnTo>
                  <a:lnTo>
                    <a:pt x="15583929" y="8760181"/>
                  </a:lnTo>
                  <a:lnTo>
                    <a:pt x="15604617" y="8713686"/>
                  </a:lnTo>
                  <a:lnTo>
                    <a:pt x="15627985" y="8668321"/>
                  </a:lnTo>
                  <a:lnTo>
                    <a:pt x="15653868" y="8624138"/>
                  </a:lnTo>
                  <a:lnTo>
                    <a:pt x="15682100" y="8581161"/>
                  </a:lnTo>
                  <a:lnTo>
                    <a:pt x="15712542" y="8539467"/>
                  </a:lnTo>
                  <a:lnTo>
                    <a:pt x="15745041" y="8499069"/>
                  </a:lnTo>
                  <a:lnTo>
                    <a:pt x="15775534" y="8464283"/>
                  </a:lnTo>
                  <a:lnTo>
                    <a:pt x="15808160" y="8430108"/>
                  </a:lnTo>
                  <a:lnTo>
                    <a:pt x="15842742" y="8396935"/>
                  </a:lnTo>
                  <a:lnTo>
                    <a:pt x="15879166" y="8365083"/>
                  </a:lnTo>
                  <a:lnTo>
                    <a:pt x="15917279" y="8334959"/>
                  </a:lnTo>
                  <a:lnTo>
                    <a:pt x="15956928" y="8306892"/>
                  </a:lnTo>
                  <a:lnTo>
                    <a:pt x="15997987" y="8281251"/>
                  </a:lnTo>
                  <a:lnTo>
                    <a:pt x="16040316" y="8258391"/>
                  </a:lnTo>
                  <a:lnTo>
                    <a:pt x="16083750" y="8238693"/>
                  </a:lnTo>
                  <a:lnTo>
                    <a:pt x="16128162" y="8222501"/>
                  </a:lnTo>
                  <a:lnTo>
                    <a:pt x="16173412" y="8210182"/>
                  </a:lnTo>
                  <a:lnTo>
                    <a:pt x="16219335" y="8202092"/>
                  </a:lnTo>
                  <a:lnTo>
                    <a:pt x="16239071" y="8199183"/>
                  </a:lnTo>
                  <a:lnTo>
                    <a:pt x="16260788" y="8195589"/>
                  </a:lnTo>
                  <a:lnTo>
                    <a:pt x="16285553" y="8191233"/>
                  </a:lnTo>
                  <a:lnTo>
                    <a:pt x="16297440" y="8186839"/>
                  </a:lnTo>
                  <a:lnTo>
                    <a:pt x="16307029" y="8179168"/>
                  </a:lnTo>
                  <a:lnTo>
                    <a:pt x="16313722" y="8168830"/>
                  </a:lnTo>
                  <a:lnTo>
                    <a:pt x="16316935" y="8156397"/>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7522464" y="1701793"/>
              <a:ext cx="3243071" cy="1307591"/>
            </a:xfrm>
            <a:prstGeom prst="rect">
              <a:avLst/>
            </a:prstGeom>
          </p:spPr>
        </p:pic>
      </p:grpSp>
      <p:sp>
        <p:nvSpPr>
          <p:cNvPr id="10" name="TextBox 9">
            <a:extLst>
              <a:ext uri="{FF2B5EF4-FFF2-40B4-BE49-F238E27FC236}">
                <a16:creationId xmlns:a16="http://schemas.microsoft.com/office/drawing/2014/main" id="{F7F0BAAC-F74E-F203-E2C3-1A283614F786}"/>
              </a:ext>
            </a:extLst>
          </p:cNvPr>
          <p:cNvSpPr txBox="1"/>
          <p:nvPr/>
        </p:nvSpPr>
        <p:spPr>
          <a:xfrm>
            <a:off x="1895330" y="2786476"/>
            <a:ext cx="14439899" cy="6555641"/>
          </a:xfrm>
          <a:prstGeom prst="rect">
            <a:avLst/>
          </a:prstGeom>
          <a:noFill/>
        </p:spPr>
        <p:txBody>
          <a:bodyPr wrap="square" rtlCol="0">
            <a:spAutoFit/>
          </a:bodyPr>
          <a:lstStyle/>
          <a:p>
            <a:pPr algn="just"/>
            <a:r>
              <a:rPr lang="en-US" sz="2800" dirty="0"/>
              <a:t>Skin cancer is one of the most common types of cancer globally, with early detection being crucial for effective treatment. In this paper, we propose a skin cancer classification and detection model that leverages deep learning techniques to improve diagnostic accuracy. The proposed model consists of three main stages: image pre-processing, dataset balancing and classification. Then, the images are fed into a deep convolutional neural network (CNN). CNN classifies the images into one of ten categories. To evaluate the performance of the proposed model, we conducted experiments on a dataset of 2455 skin cancer images belonging to 10 classes of which 2357 images were extracted from the Kaggle Dataset while 98 images were acquired from a local dermatologist. The results show that our model achieved an accuracy of 94.5% in classifying skin cancer images, outperforming several state-of-the-art methods. We also compared our model's performance against that of dermatologists, and our model achieved comparable accuracy, demonstrating its potential as an effective tool for skin cancer diagnosis. In conclusion, our proposed skin cancer classification and detection model shows great promise in improving the accuracy and speed of skin cancer diagnosis. By detecting skin cancer at an early stage, our model has the potential to significantly improve patient outcomes and reduce the burden on healthcare systems. </a:t>
            </a:r>
            <a:endParaRPr lang="en-IN" sz="2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8532" y="1"/>
            <a:ext cx="16316960" cy="10286998"/>
            <a:chOff x="808532" y="1"/>
            <a:chExt cx="16316960" cy="10286998"/>
          </a:xfrm>
        </p:grpSpPr>
        <p:pic>
          <p:nvPicPr>
            <p:cNvPr id="3" name="object 3"/>
            <p:cNvPicPr/>
            <p:nvPr/>
          </p:nvPicPr>
          <p:blipFill>
            <a:blip r:embed="rId2" cstate="print"/>
            <a:stretch>
              <a:fillRect/>
            </a:stretch>
          </p:blipFill>
          <p:spPr>
            <a:xfrm>
              <a:off x="1895331" y="1"/>
              <a:ext cx="14439899" cy="10286998"/>
            </a:xfrm>
            <a:prstGeom prst="rect">
              <a:avLst/>
            </a:prstGeom>
          </p:spPr>
        </p:pic>
        <p:sp>
          <p:nvSpPr>
            <p:cNvPr id="4" name="object 4"/>
            <p:cNvSpPr/>
            <p:nvPr/>
          </p:nvSpPr>
          <p:spPr>
            <a:xfrm>
              <a:off x="808532" y="575664"/>
              <a:ext cx="16316960" cy="9197340"/>
            </a:xfrm>
            <a:custGeom>
              <a:avLst/>
              <a:gdLst/>
              <a:ahLst/>
              <a:cxnLst/>
              <a:rect l="l" t="t" r="r" b="b"/>
              <a:pathLst>
                <a:path w="16316960" h="9197340">
                  <a:moveTo>
                    <a:pt x="2175472" y="1320800"/>
                  </a:moveTo>
                  <a:lnTo>
                    <a:pt x="2173363" y="1308100"/>
                  </a:lnTo>
                  <a:lnTo>
                    <a:pt x="2166315" y="1282700"/>
                  </a:lnTo>
                  <a:lnTo>
                    <a:pt x="2154986" y="1270000"/>
                  </a:lnTo>
                  <a:lnTo>
                    <a:pt x="2140039" y="1270000"/>
                  </a:lnTo>
                  <a:lnTo>
                    <a:pt x="2105101" y="1257300"/>
                  </a:lnTo>
                  <a:lnTo>
                    <a:pt x="2074595" y="1244600"/>
                  </a:lnTo>
                  <a:lnTo>
                    <a:pt x="2047125" y="1231900"/>
                  </a:lnTo>
                  <a:lnTo>
                    <a:pt x="2000961" y="1219200"/>
                  </a:lnTo>
                  <a:lnTo>
                    <a:pt x="1929028" y="1179525"/>
                  </a:lnTo>
                  <a:lnTo>
                    <a:pt x="1929028" y="1295400"/>
                  </a:lnTo>
                  <a:lnTo>
                    <a:pt x="1880641" y="1308100"/>
                  </a:lnTo>
                  <a:lnTo>
                    <a:pt x="1832864" y="1333500"/>
                  </a:lnTo>
                  <a:lnTo>
                    <a:pt x="1785785" y="1346200"/>
                  </a:lnTo>
                  <a:lnTo>
                    <a:pt x="1739468" y="1371600"/>
                  </a:lnTo>
                  <a:lnTo>
                    <a:pt x="1694014" y="1397000"/>
                  </a:lnTo>
                  <a:lnTo>
                    <a:pt x="1649501" y="1422400"/>
                  </a:lnTo>
                  <a:lnTo>
                    <a:pt x="1606003" y="1447800"/>
                  </a:lnTo>
                  <a:lnTo>
                    <a:pt x="1563598" y="1485900"/>
                  </a:lnTo>
                  <a:lnTo>
                    <a:pt x="1522387" y="1511300"/>
                  </a:lnTo>
                  <a:lnTo>
                    <a:pt x="1482445" y="1549400"/>
                  </a:lnTo>
                  <a:lnTo>
                    <a:pt x="1443863" y="1574800"/>
                  </a:lnTo>
                  <a:lnTo>
                    <a:pt x="1406702" y="1612900"/>
                  </a:lnTo>
                  <a:lnTo>
                    <a:pt x="1371053" y="1651000"/>
                  </a:lnTo>
                  <a:lnTo>
                    <a:pt x="1337017" y="1689100"/>
                  </a:lnTo>
                  <a:lnTo>
                    <a:pt x="1304658" y="1727200"/>
                  </a:lnTo>
                  <a:lnTo>
                    <a:pt x="1273111" y="1765300"/>
                  </a:lnTo>
                  <a:lnTo>
                    <a:pt x="1242860" y="1803400"/>
                  </a:lnTo>
                  <a:lnTo>
                    <a:pt x="1213942" y="1841500"/>
                  </a:lnTo>
                  <a:lnTo>
                    <a:pt x="1186408" y="1879600"/>
                  </a:lnTo>
                  <a:lnTo>
                    <a:pt x="1160297" y="1930400"/>
                  </a:lnTo>
                  <a:lnTo>
                    <a:pt x="1135684" y="1968500"/>
                  </a:lnTo>
                  <a:lnTo>
                    <a:pt x="1112608" y="2006600"/>
                  </a:lnTo>
                  <a:lnTo>
                    <a:pt x="1091133" y="2057400"/>
                  </a:lnTo>
                  <a:lnTo>
                    <a:pt x="1071295" y="2095500"/>
                  </a:lnTo>
                  <a:lnTo>
                    <a:pt x="1053147" y="2146300"/>
                  </a:lnTo>
                  <a:lnTo>
                    <a:pt x="1036751" y="2184400"/>
                  </a:lnTo>
                  <a:lnTo>
                    <a:pt x="1022146" y="2235200"/>
                  </a:lnTo>
                  <a:lnTo>
                    <a:pt x="1009396" y="2286000"/>
                  </a:lnTo>
                  <a:lnTo>
                    <a:pt x="994854" y="2235200"/>
                  </a:lnTo>
                  <a:lnTo>
                    <a:pt x="980084" y="2184400"/>
                  </a:lnTo>
                  <a:lnTo>
                    <a:pt x="964946" y="2146300"/>
                  </a:lnTo>
                  <a:lnTo>
                    <a:pt x="949286" y="2095500"/>
                  </a:lnTo>
                  <a:lnTo>
                    <a:pt x="932929" y="2044700"/>
                  </a:lnTo>
                  <a:lnTo>
                    <a:pt x="915746" y="2006600"/>
                  </a:lnTo>
                  <a:lnTo>
                    <a:pt x="897559" y="1955800"/>
                  </a:lnTo>
                  <a:lnTo>
                    <a:pt x="878217" y="1917700"/>
                  </a:lnTo>
                  <a:lnTo>
                    <a:pt x="857580" y="1866900"/>
                  </a:lnTo>
                  <a:lnTo>
                    <a:pt x="835482" y="1828800"/>
                  </a:lnTo>
                  <a:lnTo>
                    <a:pt x="811758" y="1790700"/>
                  </a:lnTo>
                  <a:lnTo>
                    <a:pt x="786269" y="1739900"/>
                  </a:lnTo>
                  <a:lnTo>
                    <a:pt x="758850" y="1701800"/>
                  </a:lnTo>
                  <a:lnTo>
                    <a:pt x="729348" y="1663700"/>
                  </a:lnTo>
                  <a:lnTo>
                    <a:pt x="697598" y="1625600"/>
                  </a:lnTo>
                  <a:lnTo>
                    <a:pt x="663473" y="1587500"/>
                  </a:lnTo>
                  <a:lnTo>
                    <a:pt x="627316" y="1549400"/>
                  </a:lnTo>
                  <a:lnTo>
                    <a:pt x="589229" y="1511300"/>
                  </a:lnTo>
                  <a:lnTo>
                    <a:pt x="549325" y="1485900"/>
                  </a:lnTo>
                  <a:lnTo>
                    <a:pt x="507707" y="1460500"/>
                  </a:lnTo>
                  <a:lnTo>
                    <a:pt x="464502" y="1435100"/>
                  </a:lnTo>
                  <a:lnTo>
                    <a:pt x="419798" y="1409700"/>
                  </a:lnTo>
                  <a:lnTo>
                    <a:pt x="373722" y="1397000"/>
                  </a:lnTo>
                  <a:lnTo>
                    <a:pt x="326390" y="1371600"/>
                  </a:lnTo>
                  <a:lnTo>
                    <a:pt x="228333" y="1346200"/>
                  </a:lnTo>
                  <a:lnTo>
                    <a:pt x="274739" y="1333500"/>
                  </a:lnTo>
                  <a:lnTo>
                    <a:pt x="321386" y="1308100"/>
                  </a:lnTo>
                  <a:lnTo>
                    <a:pt x="368084" y="1295400"/>
                  </a:lnTo>
                  <a:lnTo>
                    <a:pt x="552043" y="1193800"/>
                  </a:lnTo>
                  <a:lnTo>
                    <a:pt x="596442" y="1155700"/>
                  </a:lnTo>
                  <a:lnTo>
                    <a:pt x="639864" y="1130300"/>
                  </a:lnTo>
                  <a:lnTo>
                    <a:pt x="682129" y="1104900"/>
                  </a:lnTo>
                  <a:lnTo>
                    <a:pt x="723074" y="1066800"/>
                  </a:lnTo>
                  <a:lnTo>
                    <a:pt x="762508" y="1041400"/>
                  </a:lnTo>
                  <a:lnTo>
                    <a:pt x="800265" y="1003300"/>
                  </a:lnTo>
                  <a:lnTo>
                    <a:pt x="836180" y="965200"/>
                  </a:lnTo>
                  <a:lnTo>
                    <a:pt x="870661" y="939800"/>
                  </a:lnTo>
                  <a:lnTo>
                    <a:pt x="905205" y="901700"/>
                  </a:lnTo>
                  <a:lnTo>
                    <a:pt x="939444" y="863600"/>
                  </a:lnTo>
                  <a:lnTo>
                    <a:pt x="972997" y="825500"/>
                  </a:lnTo>
                  <a:lnTo>
                    <a:pt x="1005509" y="787400"/>
                  </a:lnTo>
                  <a:lnTo>
                    <a:pt x="1036612" y="749300"/>
                  </a:lnTo>
                  <a:lnTo>
                    <a:pt x="1065936" y="698500"/>
                  </a:lnTo>
                  <a:lnTo>
                    <a:pt x="1093127" y="660400"/>
                  </a:lnTo>
                  <a:lnTo>
                    <a:pt x="1117815" y="609600"/>
                  </a:lnTo>
                  <a:lnTo>
                    <a:pt x="1139621" y="558800"/>
                  </a:lnTo>
                  <a:lnTo>
                    <a:pt x="1158201" y="520700"/>
                  </a:lnTo>
                  <a:lnTo>
                    <a:pt x="1173175" y="469900"/>
                  </a:lnTo>
                  <a:lnTo>
                    <a:pt x="1184186" y="419100"/>
                  </a:lnTo>
                  <a:lnTo>
                    <a:pt x="1200797" y="482600"/>
                  </a:lnTo>
                  <a:lnTo>
                    <a:pt x="1218069" y="533400"/>
                  </a:lnTo>
                  <a:lnTo>
                    <a:pt x="1235659" y="584200"/>
                  </a:lnTo>
                  <a:lnTo>
                    <a:pt x="1253185" y="635000"/>
                  </a:lnTo>
                  <a:lnTo>
                    <a:pt x="1270266" y="685800"/>
                  </a:lnTo>
                  <a:lnTo>
                    <a:pt x="1286548" y="723900"/>
                  </a:lnTo>
                  <a:lnTo>
                    <a:pt x="1308468" y="762000"/>
                  </a:lnTo>
                  <a:lnTo>
                    <a:pt x="1334477" y="812800"/>
                  </a:lnTo>
                  <a:lnTo>
                    <a:pt x="1363992" y="850900"/>
                  </a:lnTo>
                  <a:lnTo>
                    <a:pt x="1396453" y="901700"/>
                  </a:lnTo>
                  <a:lnTo>
                    <a:pt x="1431277" y="939800"/>
                  </a:lnTo>
                  <a:lnTo>
                    <a:pt x="1467866" y="977900"/>
                  </a:lnTo>
                  <a:lnTo>
                    <a:pt x="1505673" y="1016000"/>
                  </a:lnTo>
                  <a:lnTo>
                    <a:pt x="1544104" y="1054100"/>
                  </a:lnTo>
                  <a:lnTo>
                    <a:pt x="1582585" y="1079500"/>
                  </a:lnTo>
                  <a:lnTo>
                    <a:pt x="1621370" y="1117600"/>
                  </a:lnTo>
                  <a:lnTo>
                    <a:pt x="1661960" y="1143000"/>
                  </a:lnTo>
                  <a:lnTo>
                    <a:pt x="1704111" y="1168400"/>
                  </a:lnTo>
                  <a:lnTo>
                    <a:pt x="1747545" y="1193800"/>
                  </a:lnTo>
                  <a:lnTo>
                    <a:pt x="1792008" y="1231900"/>
                  </a:lnTo>
                  <a:lnTo>
                    <a:pt x="1837245" y="1257300"/>
                  </a:lnTo>
                  <a:lnTo>
                    <a:pt x="1883016" y="1270000"/>
                  </a:lnTo>
                  <a:lnTo>
                    <a:pt x="1929028" y="1295400"/>
                  </a:lnTo>
                  <a:lnTo>
                    <a:pt x="1929028" y="1179525"/>
                  </a:lnTo>
                  <a:lnTo>
                    <a:pt x="1816811" y="1117600"/>
                  </a:lnTo>
                  <a:lnTo>
                    <a:pt x="1772488" y="1092200"/>
                  </a:lnTo>
                  <a:lnTo>
                    <a:pt x="1729486" y="1066800"/>
                  </a:lnTo>
                  <a:lnTo>
                    <a:pt x="1688134" y="1028700"/>
                  </a:lnTo>
                  <a:lnTo>
                    <a:pt x="1648726" y="1003300"/>
                  </a:lnTo>
                  <a:lnTo>
                    <a:pt x="1571853" y="927100"/>
                  </a:lnTo>
                  <a:lnTo>
                    <a:pt x="1534083" y="901700"/>
                  </a:lnTo>
                  <a:lnTo>
                    <a:pt x="1497850" y="850900"/>
                  </a:lnTo>
                  <a:lnTo>
                    <a:pt x="1463941" y="812800"/>
                  </a:lnTo>
                  <a:lnTo>
                    <a:pt x="1433156" y="774700"/>
                  </a:lnTo>
                  <a:lnTo>
                    <a:pt x="1406296" y="723900"/>
                  </a:lnTo>
                  <a:lnTo>
                    <a:pt x="1384173" y="685800"/>
                  </a:lnTo>
                  <a:lnTo>
                    <a:pt x="1368971" y="647700"/>
                  </a:lnTo>
                  <a:lnTo>
                    <a:pt x="1353019" y="596900"/>
                  </a:lnTo>
                  <a:lnTo>
                    <a:pt x="1336662" y="558800"/>
                  </a:lnTo>
                  <a:lnTo>
                    <a:pt x="1320228" y="508000"/>
                  </a:lnTo>
                  <a:lnTo>
                    <a:pt x="1304086" y="457200"/>
                  </a:lnTo>
                  <a:lnTo>
                    <a:pt x="1292440" y="419100"/>
                  </a:lnTo>
                  <a:lnTo>
                    <a:pt x="1288554" y="406400"/>
                  </a:lnTo>
                  <a:lnTo>
                    <a:pt x="1273987" y="355600"/>
                  </a:lnTo>
                  <a:lnTo>
                    <a:pt x="1260729" y="292100"/>
                  </a:lnTo>
                  <a:lnTo>
                    <a:pt x="1249108" y="241300"/>
                  </a:lnTo>
                  <a:lnTo>
                    <a:pt x="1239469" y="190500"/>
                  </a:lnTo>
                  <a:lnTo>
                    <a:pt x="1232166" y="152400"/>
                  </a:lnTo>
                  <a:lnTo>
                    <a:pt x="1227543" y="101600"/>
                  </a:lnTo>
                  <a:lnTo>
                    <a:pt x="1225918" y="63500"/>
                  </a:lnTo>
                  <a:lnTo>
                    <a:pt x="1203325" y="25400"/>
                  </a:lnTo>
                  <a:lnTo>
                    <a:pt x="1188123" y="12700"/>
                  </a:lnTo>
                  <a:lnTo>
                    <a:pt x="1184186" y="12700"/>
                  </a:lnTo>
                  <a:lnTo>
                    <a:pt x="1177886" y="0"/>
                  </a:lnTo>
                  <a:lnTo>
                    <a:pt x="1112456" y="0"/>
                  </a:lnTo>
                  <a:lnTo>
                    <a:pt x="1098372" y="25400"/>
                  </a:lnTo>
                  <a:lnTo>
                    <a:pt x="1085875" y="50800"/>
                  </a:lnTo>
                  <a:lnTo>
                    <a:pt x="1077595" y="76200"/>
                  </a:lnTo>
                  <a:lnTo>
                    <a:pt x="1073010" y="114300"/>
                  </a:lnTo>
                  <a:lnTo>
                    <a:pt x="1071600" y="139700"/>
                  </a:lnTo>
                  <a:lnTo>
                    <a:pt x="1073480" y="177800"/>
                  </a:lnTo>
                  <a:lnTo>
                    <a:pt x="1077798" y="228600"/>
                  </a:lnTo>
                  <a:lnTo>
                    <a:pt x="1082560" y="266700"/>
                  </a:lnTo>
                  <a:lnTo>
                    <a:pt x="1085773" y="292100"/>
                  </a:lnTo>
                  <a:lnTo>
                    <a:pt x="1086358" y="342900"/>
                  </a:lnTo>
                  <a:lnTo>
                    <a:pt x="1081354" y="393700"/>
                  </a:lnTo>
                  <a:lnTo>
                    <a:pt x="1071257" y="444500"/>
                  </a:lnTo>
                  <a:lnTo>
                    <a:pt x="1056551" y="495300"/>
                  </a:lnTo>
                  <a:lnTo>
                    <a:pt x="1037717" y="533400"/>
                  </a:lnTo>
                  <a:lnTo>
                    <a:pt x="1015238" y="584200"/>
                  </a:lnTo>
                  <a:lnTo>
                    <a:pt x="989609" y="622300"/>
                  </a:lnTo>
                  <a:lnTo>
                    <a:pt x="961326" y="673100"/>
                  </a:lnTo>
                  <a:lnTo>
                    <a:pt x="930859" y="711200"/>
                  </a:lnTo>
                  <a:lnTo>
                    <a:pt x="898702" y="749300"/>
                  </a:lnTo>
                  <a:lnTo>
                    <a:pt x="865352" y="787400"/>
                  </a:lnTo>
                  <a:lnTo>
                    <a:pt x="796988" y="863600"/>
                  </a:lnTo>
                  <a:lnTo>
                    <a:pt x="762952" y="889000"/>
                  </a:lnTo>
                  <a:lnTo>
                    <a:pt x="727697" y="927100"/>
                  </a:lnTo>
                  <a:lnTo>
                    <a:pt x="690549" y="965200"/>
                  </a:lnTo>
                  <a:lnTo>
                    <a:pt x="651700" y="990600"/>
                  </a:lnTo>
                  <a:lnTo>
                    <a:pt x="611339" y="1016000"/>
                  </a:lnTo>
                  <a:lnTo>
                    <a:pt x="569633" y="1054100"/>
                  </a:lnTo>
                  <a:lnTo>
                    <a:pt x="526770" y="1079500"/>
                  </a:lnTo>
                  <a:lnTo>
                    <a:pt x="482955" y="1104900"/>
                  </a:lnTo>
                  <a:lnTo>
                    <a:pt x="301663" y="1206500"/>
                  </a:lnTo>
                  <a:lnTo>
                    <a:pt x="255765" y="1219200"/>
                  </a:lnTo>
                  <a:lnTo>
                    <a:pt x="210007" y="1244600"/>
                  </a:lnTo>
                  <a:lnTo>
                    <a:pt x="164566" y="1257300"/>
                  </a:lnTo>
                  <a:lnTo>
                    <a:pt x="102946" y="1282700"/>
                  </a:lnTo>
                  <a:lnTo>
                    <a:pt x="73101" y="1295400"/>
                  </a:lnTo>
                  <a:lnTo>
                    <a:pt x="44881" y="1308100"/>
                  </a:lnTo>
                  <a:lnTo>
                    <a:pt x="30708" y="1308100"/>
                  </a:lnTo>
                  <a:lnTo>
                    <a:pt x="16941" y="1320800"/>
                  </a:lnTo>
                  <a:lnTo>
                    <a:pt x="6794" y="1333500"/>
                  </a:lnTo>
                  <a:lnTo>
                    <a:pt x="927" y="1346200"/>
                  </a:lnTo>
                  <a:lnTo>
                    <a:pt x="0" y="1371600"/>
                  </a:lnTo>
                  <a:lnTo>
                    <a:pt x="4178" y="1384300"/>
                  </a:lnTo>
                  <a:lnTo>
                    <a:pt x="12700" y="1397000"/>
                  </a:lnTo>
                  <a:lnTo>
                    <a:pt x="24917" y="1409700"/>
                  </a:lnTo>
                  <a:lnTo>
                    <a:pt x="54368" y="1409700"/>
                  </a:lnTo>
                  <a:lnTo>
                    <a:pt x="88874" y="1422400"/>
                  </a:lnTo>
                  <a:lnTo>
                    <a:pt x="131508" y="1435100"/>
                  </a:lnTo>
                  <a:lnTo>
                    <a:pt x="170078" y="1447800"/>
                  </a:lnTo>
                  <a:lnTo>
                    <a:pt x="221970" y="1447800"/>
                  </a:lnTo>
                  <a:lnTo>
                    <a:pt x="272669" y="1473200"/>
                  </a:lnTo>
                  <a:lnTo>
                    <a:pt x="369849" y="1498600"/>
                  </a:lnTo>
                  <a:lnTo>
                    <a:pt x="416026" y="1524000"/>
                  </a:lnTo>
                  <a:lnTo>
                    <a:pt x="460387" y="1549400"/>
                  </a:lnTo>
                  <a:lnTo>
                    <a:pt x="502767" y="1574800"/>
                  </a:lnTo>
                  <a:lnTo>
                    <a:pt x="543013" y="1612900"/>
                  </a:lnTo>
                  <a:lnTo>
                    <a:pt x="580986" y="1651000"/>
                  </a:lnTo>
                  <a:lnTo>
                    <a:pt x="616508" y="1689100"/>
                  </a:lnTo>
                  <a:lnTo>
                    <a:pt x="648881" y="1727200"/>
                  </a:lnTo>
                  <a:lnTo>
                    <a:pt x="678751" y="1778000"/>
                  </a:lnTo>
                  <a:lnTo>
                    <a:pt x="706285" y="1816100"/>
                  </a:lnTo>
                  <a:lnTo>
                    <a:pt x="731710" y="1854200"/>
                  </a:lnTo>
                  <a:lnTo>
                    <a:pt x="755192" y="1905000"/>
                  </a:lnTo>
                  <a:lnTo>
                    <a:pt x="776947" y="1943100"/>
                  </a:lnTo>
                  <a:lnTo>
                    <a:pt x="797166" y="1993900"/>
                  </a:lnTo>
                  <a:lnTo>
                    <a:pt x="816025" y="2032000"/>
                  </a:lnTo>
                  <a:lnTo>
                    <a:pt x="833742" y="2082800"/>
                  </a:lnTo>
                  <a:lnTo>
                    <a:pt x="850493" y="2133600"/>
                  </a:lnTo>
                  <a:lnTo>
                    <a:pt x="866482" y="2171700"/>
                  </a:lnTo>
                  <a:lnTo>
                    <a:pt x="881913" y="2222500"/>
                  </a:lnTo>
                  <a:lnTo>
                    <a:pt x="896962" y="2273300"/>
                  </a:lnTo>
                  <a:lnTo>
                    <a:pt x="926719" y="2374900"/>
                  </a:lnTo>
                  <a:lnTo>
                    <a:pt x="940485" y="2425700"/>
                  </a:lnTo>
                  <a:lnTo>
                    <a:pt x="951179" y="2476500"/>
                  </a:lnTo>
                  <a:lnTo>
                    <a:pt x="959713" y="2540000"/>
                  </a:lnTo>
                  <a:lnTo>
                    <a:pt x="967016" y="2590800"/>
                  </a:lnTo>
                  <a:lnTo>
                    <a:pt x="973963" y="2641600"/>
                  </a:lnTo>
                  <a:lnTo>
                    <a:pt x="973963" y="2705100"/>
                  </a:lnTo>
                  <a:lnTo>
                    <a:pt x="977976" y="2717800"/>
                  </a:lnTo>
                  <a:lnTo>
                    <a:pt x="988923" y="2743200"/>
                  </a:lnTo>
                  <a:lnTo>
                    <a:pt x="1005192" y="2755900"/>
                  </a:lnTo>
                  <a:lnTo>
                    <a:pt x="1045362" y="2755900"/>
                  </a:lnTo>
                  <a:lnTo>
                    <a:pt x="1062342" y="2743200"/>
                  </a:lnTo>
                  <a:lnTo>
                    <a:pt x="1074305" y="2730500"/>
                  </a:lnTo>
                  <a:lnTo>
                    <a:pt x="1079474" y="2705100"/>
                  </a:lnTo>
                  <a:lnTo>
                    <a:pt x="1079804" y="2705100"/>
                  </a:lnTo>
                  <a:lnTo>
                    <a:pt x="1080350" y="2679700"/>
                  </a:lnTo>
                  <a:lnTo>
                    <a:pt x="1080465" y="2667000"/>
                  </a:lnTo>
                  <a:lnTo>
                    <a:pt x="1079474" y="2641600"/>
                  </a:lnTo>
                  <a:lnTo>
                    <a:pt x="1079766" y="2603500"/>
                  </a:lnTo>
                  <a:lnTo>
                    <a:pt x="1080655" y="2565400"/>
                  </a:lnTo>
                  <a:lnTo>
                    <a:pt x="1082128" y="2527300"/>
                  </a:lnTo>
                  <a:lnTo>
                    <a:pt x="1088453" y="2451100"/>
                  </a:lnTo>
                  <a:lnTo>
                    <a:pt x="1094994" y="2400300"/>
                  </a:lnTo>
                  <a:lnTo>
                    <a:pt x="1103731" y="2349500"/>
                  </a:lnTo>
                  <a:lnTo>
                    <a:pt x="1114602" y="2298700"/>
                  </a:lnTo>
                  <a:lnTo>
                    <a:pt x="1118920" y="2286000"/>
                  </a:lnTo>
                  <a:lnTo>
                    <a:pt x="1127544" y="2260600"/>
                  </a:lnTo>
                  <a:lnTo>
                    <a:pt x="1142492" y="2209800"/>
                  </a:lnTo>
                  <a:lnTo>
                    <a:pt x="1159357" y="2171700"/>
                  </a:lnTo>
                  <a:lnTo>
                    <a:pt x="1178090" y="2120900"/>
                  </a:lnTo>
                  <a:lnTo>
                    <a:pt x="1198600" y="2082800"/>
                  </a:lnTo>
                  <a:lnTo>
                    <a:pt x="1220838" y="2032000"/>
                  </a:lnTo>
                  <a:lnTo>
                    <a:pt x="1244739" y="1993900"/>
                  </a:lnTo>
                  <a:lnTo>
                    <a:pt x="1270203" y="1955800"/>
                  </a:lnTo>
                  <a:lnTo>
                    <a:pt x="1297190" y="1905000"/>
                  </a:lnTo>
                  <a:lnTo>
                    <a:pt x="1325626" y="1866900"/>
                  </a:lnTo>
                  <a:lnTo>
                    <a:pt x="1355432" y="1828800"/>
                  </a:lnTo>
                  <a:lnTo>
                    <a:pt x="1417815" y="1752600"/>
                  </a:lnTo>
                  <a:lnTo>
                    <a:pt x="1450759" y="1727200"/>
                  </a:lnTo>
                  <a:lnTo>
                    <a:pt x="1485290" y="1689100"/>
                  </a:lnTo>
                  <a:lnTo>
                    <a:pt x="1521320" y="1651000"/>
                  </a:lnTo>
                  <a:lnTo>
                    <a:pt x="1558785" y="1625600"/>
                  </a:lnTo>
                  <a:lnTo>
                    <a:pt x="1597571" y="1587500"/>
                  </a:lnTo>
                  <a:lnTo>
                    <a:pt x="1637626" y="1562100"/>
                  </a:lnTo>
                  <a:lnTo>
                    <a:pt x="1678851" y="1524000"/>
                  </a:lnTo>
                  <a:lnTo>
                    <a:pt x="1721154" y="1498600"/>
                  </a:lnTo>
                  <a:lnTo>
                    <a:pt x="1764474" y="1473200"/>
                  </a:lnTo>
                  <a:lnTo>
                    <a:pt x="1808708" y="1460500"/>
                  </a:lnTo>
                  <a:lnTo>
                    <a:pt x="1853780" y="1435100"/>
                  </a:lnTo>
                  <a:lnTo>
                    <a:pt x="2040826" y="1384300"/>
                  </a:lnTo>
                  <a:lnTo>
                    <a:pt x="2068055" y="1384300"/>
                  </a:lnTo>
                  <a:lnTo>
                    <a:pt x="2098014" y="1371600"/>
                  </a:lnTo>
                  <a:lnTo>
                    <a:pt x="2132165" y="1371600"/>
                  </a:lnTo>
                  <a:lnTo>
                    <a:pt x="2148560" y="1358900"/>
                  </a:lnTo>
                  <a:lnTo>
                    <a:pt x="2161794" y="1358900"/>
                  </a:lnTo>
                  <a:lnTo>
                    <a:pt x="2171027" y="1333500"/>
                  </a:lnTo>
                  <a:lnTo>
                    <a:pt x="2175472" y="1320800"/>
                  </a:lnTo>
                  <a:close/>
                </a:path>
                <a:path w="16316960" h="9197340">
                  <a:moveTo>
                    <a:pt x="11237786" y="702703"/>
                  </a:moveTo>
                  <a:lnTo>
                    <a:pt x="11215129" y="662546"/>
                  </a:lnTo>
                  <a:lnTo>
                    <a:pt x="11166551" y="625944"/>
                  </a:lnTo>
                  <a:lnTo>
                    <a:pt x="11101794" y="593102"/>
                  </a:lnTo>
                  <a:lnTo>
                    <a:pt x="11055388" y="577532"/>
                  </a:lnTo>
                  <a:lnTo>
                    <a:pt x="11046104" y="571690"/>
                  </a:lnTo>
                  <a:lnTo>
                    <a:pt x="11038180" y="563918"/>
                  </a:lnTo>
                  <a:lnTo>
                    <a:pt x="11031131" y="554431"/>
                  </a:lnTo>
                  <a:lnTo>
                    <a:pt x="11016132" y="531723"/>
                  </a:lnTo>
                  <a:lnTo>
                    <a:pt x="11000575" y="509231"/>
                  </a:lnTo>
                  <a:lnTo>
                    <a:pt x="10966704" y="465353"/>
                  </a:lnTo>
                  <a:lnTo>
                    <a:pt x="10927944" y="424815"/>
                  </a:lnTo>
                  <a:lnTo>
                    <a:pt x="10885399" y="391261"/>
                  </a:lnTo>
                  <a:lnTo>
                    <a:pt x="10837913" y="363804"/>
                  </a:lnTo>
                  <a:lnTo>
                    <a:pt x="10785729" y="345084"/>
                  </a:lnTo>
                  <a:lnTo>
                    <a:pt x="10736377" y="334797"/>
                  </a:lnTo>
                  <a:lnTo>
                    <a:pt x="10687787" y="328320"/>
                  </a:lnTo>
                  <a:lnTo>
                    <a:pt x="10640898" y="328002"/>
                  </a:lnTo>
                  <a:lnTo>
                    <a:pt x="10594797" y="331470"/>
                  </a:lnTo>
                  <a:lnTo>
                    <a:pt x="10550423" y="341083"/>
                  </a:lnTo>
                  <a:lnTo>
                    <a:pt x="10506862" y="354482"/>
                  </a:lnTo>
                  <a:lnTo>
                    <a:pt x="10465067" y="374015"/>
                  </a:lnTo>
                  <a:lnTo>
                    <a:pt x="10424109" y="397319"/>
                  </a:lnTo>
                  <a:lnTo>
                    <a:pt x="10384472" y="425564"/>
                  </a:lnTo>
                  <a:lnTo>
                    <a:pt x="10346169" y="458736"/>
                  </a:lnTo>
                  <a:lnTo>
                    <a:pt x="10333545" y="472020"/>
                  </a:lnTo>
                  <a:lnTo>
                    <a:pt x="10320223" y="485597"/>
                  </a:lnTo>
                  <a:lnTo>
                    <a:pt x="10310698" y="478472"/>
                  </a:lnTo>
                  <a:lnTo>
                    <a:pt x="10301453" y="471233"/>
                  </a:lnTo>
                  <a:lnTo>
                    <a:pt x="10284155" y="459028"/>
                  </a:lnTo>
                  <a:lnTo>
                    <a:pt x="10239134" y="430580"/>
                  </a:lnTo>
                  <a:lnTo>
                    <a:pt x="10191763" y="408546"/>
                  </a:lnTo>
                  <a:lnTo>
                    <a:pt x="10141801" y="393039"/>
                  </a:lnTo>
                  <a:lnTo>
                    <a:pt x="10089464" y="385330"/>
                  </a:lnTo>
                  <a:lnTo>
                    <a:pt x="10038410" y="385305"/>
                  </a:lnTo>
                  <a:lnTo>
                    <a:pt x="9989096" y="391439"/>
                  </a:lnTo>
                  <a:lnTo>
                    <a:pt x="9941598" y="403682"/>
                  </a:lnTo>
                  <a:lnTo>
                    <a:pt x="9895497" y="420827"/>
                  </a:lnTo>
                  <a:lnTo>
                    <a:pt x="9851365" y="444042"/>
                  </a:lnTo>
                  <a:lnTo>
                    <a:pt x="9807829" y="469747"/>
                  </a:lnTo>
                  <a:lnTo>
                    <a:pt x="9765398" y="501853"/>
                  </a:lnTo>
                  <a:lnTo>
                    <a:pt x="9725419" y="535711"/>
                  </a:lnTo>
                  <a:lnTo>
                    <a:pt x="9688258" y="572541"/>
                  </a:lnTo>
                  <a:lnTo>
                    <a:pt x="9653803" y="612381"/>
                  </a:lnTo>
                  <a:lnTo>
                    <a:pt x="9621469" y="654126"/>
                  </a:lnTo>
                  <a:lnTo>
                    <a:pt x="9593135" y="695617"/>
                  </a:lnTo>
                  <a:lnTo>
                    <a:pt x="9565818" y="736701"/>
                  </a:lnTo>
                  <a:lnTo>
                    <a:pt x="9539999" y="778560"/>
                  </a:lnTo>
                  <a:lnTo>
                    <a:pt x="9516097" y="822375"/>
                  </a:lnTo>
                  <a:lnTo>
                    <a:pt x="9493199" y="865797"/>
                  </a:lnTo>
                  <a:lnTo>
                    <a:pt x="9471723" y="910005"/>
                  </a:lnTo>
                  <a:lnTo>
                    <a:pt x="9451670" y="955027"/>
                  </a:lnTo>
                  <a:lnTo>
                    <a:pt x="9433039" y="1000836"/>
                  </a:lnTo>
                  <a:lnTo>
                    <a:pt x="9415323" y="1046276"/>
                  </a:lnTo>
                  <a:lnTo>
                    <a:pt x="9399448" y="1093711"/>
                  </a:lnTo>
                  <a:lnTo>
                    <a:pt x="9384474" y="1140790"/>
                  </a:lnTo>
                  <a:lnTo>
                    <a:pt x="9374340" y="1176350"/>
                  </a:lnTo>
                  <a:lnTo>
                    <a:pt x="9363659" y="1210741"/>
                  </a:lnTo>
                  <a:lnTo>
                    <a:pt x="9353575" y="1246276"/>
                  </a:lnTo>
                  <a:lnTo>
                    <a:pt x="9343352" y="1280490"/>
                  </a:lnTo>
                  <a:lnTo>
                    <a:pt x="9336595" y="1281836"/>
                  </a:lnTo>
                  <a:lnTo>
                    <a:pt x="9333344" y="1283144"/>
                  </a:lnTo>
                  <a:lnTo>
                    <a:pt x="9330080" y="1283093"/>
                  </a:lnTo>
                  <a:lnTo>
                    <a:pt x="9298838" y="1284693"/>
                  </a:lnTo>
                  <a:lnTo>
                    <a:pt x="9282773" y="1284312"/>
                  </a:lnTo>
                  <a:lnTo>
                    <a:pt x="9267126" y="1285113"/>
                  </a:lnTo>
                  <a:lnTo>
                    <a:pt x="9246083" y="1288097"/>
                  </a:lnTo>
                  <a:lnTo>
                    <a:pt x="9232773" y="1296187"/>
                  </a:lnTo>
                  <a:lnTo>
                    <a:pt x="9227109" y="1310779"/>
                  </a:lnTo>
                  <a:lnTo>
                    <a:pt x="9227820" y="1326921"/>
                  </a:lnTo>
                  <a:lnTo>
                    <a:pt x="9227998" y="1330947"/>
                  </a:lnTo>
                  <a:lnTo>
                    <a:pt x="9231439" y="1348727"/>
                  </a:lnTo>
                  <a:lnTo>
                    <a:pt x="9234792" y="1365173"/>
                  </a:lnTo>
                  <a:lnTo>
                    <a:pt x="9236697" y="1372616"/>
                  </a:lnTo>
                  <a:lnTo>
                    <a:pt x="9239237" y="1382547"/>
                  </a:lnTo>
                  <a:lnTo>
                    <a:pt x="9255595" y="1430731"/>
                  </a:lnTo>
                  <a:lnTo>
                    <a:pt x="9281833" y="1499565"/>
                  </a:lnTo>
                  <a:lnTo>
                    <a:pt x="9305531" y="1548892"/>
                  </a:lnTo>
                  <a:lnTo>
                    <a:pt x="9323362" y="1559534"/>
                  </a:lnTo>
                  <a:lnTo>
                    <a:pt x="9344241" y="1556613"/>
                  </a:lnTo>
                  <a:lnTo>
                    <a:pt x="9367545" y="1540408"/>
                  </a:lnTo>
                  <a:lnTo>
                    <a:pt x="9370339" y="1539278"/>
                  </a:lnTo>
                  <a:lnTo>
                    <a:pt x="9374505" y="1533499"/>
                  </a:lnTo>
                  <a:lnTo>
                    <a:pt x="9441891" y="1453045"/>
                  </a:lnTo>
                  <a:lnTo>
                    <a:pt x="9508299" y="1371612"/>
                  </a:lnTo>
                  <a:lnTo>
                    <a:pt x="9520504" y="1350289"/>
                  </a:lnTo>
                  <a:lnTo>
                    <a:pt x="9520491" y="1331125"/>
                  </a:lnTo>
                  <a:lnTo>
                    <a:pt x="9508807" y="1315300"/>
                  </a:lnTo>
                  <a:lnTo>
                    <a:pt x="9485973" y="1303947"/>
                  </a:lnTo>
                  <a:lnTo>
                    <a:pt x="9467571" y="1299019"/>
                  </a:lnTo>
                  <a:lnTo>
                    <a:pt x="9449219" y="1293863"/>
                  </a:lnTo>
                  <a:lnTo>
                    <a:pt x="9449219" y="1357033"/>
                  </a:lnTo>
                  <a:lnTo>
                    <a:pt x="9422041" y="1387119"/>
                  </a:lnTo>
                  <a:lnTo>
                    <a:pt x="9346857" y="1473441"/>
                  </a:lnTo>
                  <a:lnTo>
                    <a:pt x="9319057" y="1427124"/>
                  </a:lnTo>
                  <a:lnTo>
                    <a:pt x="9305849" y="1390002"/>
                  </a:lnTo>
                  <a:lnTo>
                    <a:pt x="9295498" y="1348994"/>
                  </a:lnTo>
                  <a:lnTo>
                    <a:pt x="9332709" y="1344993"/>
                  </a:lnTo>
                  <a:lnTo>
                    <a:pt x="9370289" y="1343583"/>
                  </a:lnTo>
                  <a:lnTo>
                    <a:pt x="9408541" y="1346009"/>
                  </a:lnTo>
                  <a:lnTo>
                    <a:pt x="9449219" y="1357033"/>
                  </a:lnTo>
                  <a:lnTo>
                    <a:pt x="9449219" y="1293863"/>
                  </a:lnTo>
                  <a:lnTo>
                    <a:pt x="9411462" y="1283246"/>
                  </a:lnTo>
                  <a:lnTo>
                    <a:pt x="9420428" y="1249527"/>
                  </a:lnTo>
                  <a:lnTo>
                    <a:pt x="9429686" y="1217066"/>
                  </a:lnTo>
                  <a:lnTo>
                    <a:pt x="9438411" y="1183449"/>
                  </a:lnTo>
                  <a:lnTo>
                    <a:pt x="9461957" y="1104188"/>
                  </a:lnTo>
                  <a:lnTo>
                    <a:pt x="9477667" y="1058176"/>
                  </a:lnTo>
                  <a:lnTo>
                    <a:pt x="9494863" y="1012939"/>
                  </a:lnTo>
                  <a:lnTo>
                    <a:pt x="9513545" y="968489"/>
                  </a:lnTo>
                  <a:lnTo>
                    <a:pt x="9533712" y="924801"/>
                  </a:lnTo>
                  <a:lnTo>
                    <a:pt x="9555340" y="881888"/>
                  </a:lnTo>
                  <a:lnTo>
                    <a:pt x="9577959" y="838581"/>
                  </a:lnTo>
                  <a:lnTo>
                    <a:pt x="9602521" y="797229"/>
                  </a:lnTo>
                  <a:lnTo>
                    <a:pt x="9631096" y="751535"/>
                  </a:lnTo>
                  <a:lnTo>
                    <a:pt x="9661131" y="706615"/>
                  </a:lnTo>
                  <a:lnTo>
                    <a:pt x="9693313" y="663575"/>
                  </a:lnTo>
                  <a:lnTo>
                    <a:pt x="9728378" y="623481"/>
                  </a:lnTo>
                  <a:lnTo>
                    <a:pt x="9766084" y="585063"/>
                  </a:lnTo>
                  <a:lnTo>
                    <a:pt x="9807143" y="549402"/>
                  </a:lnTo>
                  <a:lnTo>
                    <a:pt x="9846869" y="519760"/>
                  </a:lnTo>
                  <a:lnTo>
                    <a:pt x="9888830" y="494677"/>
                  </a:lnTo>
                  <a:lnTo>
                    <a:pt x="9933127" y="474141"/>
                  </a:lnTo>
                  <a:lnTo>
                    <a:pt x="9980320" y="459295"/>
                  </a:lnTo>
                  <a:lnTo>
                    <a:pt x="10027844" y="449783"/>
                  </a:lnTo>
                  <a:lnTo>
                    <a:pt x="10073729" y="447763"/>
                  </a:lnTo>
                  <a:lnTo>
                    <a:pt x="10118166" y="453174"/>
                  </a:lnTo>
                  <a:lnTo>
                    <a:pt x="10160851" y="464769"/>
                  </a:lnTo>
                  <a:lnTo>
                    <a:pt x="10201923" y="482485"/>
                  </a:lnTo>
                  <a:lnTo>
                    <a:pt x="10241572" y="506247"/>
                  </a:lnTo>
                  <a:lnTo>
                    <a:pt x="10250716" y="513524"/>
                  </a:lnTo>
                  <a:lnTo>
                    <a:pt x="10261003" y="521703"/>
                  </a:lnTo>
                  <a:lnTo>
                    <a:pt x="10280421" y="537171"/>
                  </a:lnTo>
                  <a:lnTo>
                    <a:pt x="10276357" y="542912"/>
                  </a:lnTo>
                  <a:lnTo>
                    <a:pt x="10273182" y="549656"/>
                  </a:lnTo>
                  <a:lnTo>
                    <a:pt x="10240747" y="607860"/>
                  </a:lnTo>
                  <a:lnTo>
                    <a:pt x="10219563" y="656069"/>
                  </a:lnTo>
                  <a:lnTo>
                    <a:pt x="10203243" y="706412"/>
                  </a:lnTo>
                  <a:lnTo>
                    <a:pt x="10190836" y="756564"/>
                  </a:lnTo>
                  <a:lnTo>
                    <a:pt x="10183266" y="808888"/>
                  </a:lnTo>
                  <a:lnTo>
                    <a:pt x="10180028" y="862190"/>
                  </a:lnTo>
                  <a:lnTo>
                    <a:pt x="10181526" y="910869"/>
                  </a:lnTo>
                  <a:lnTo>
                    <a:pt x="10187775" y="957630"/>
                  </a:lnTo>
                  <a:lnTo>
                    <a:pt x="10200691" y="1003071"/>
                  </a:lnTo>
                  <a:lnTo>
                    <a:pt x="10221722" y="1046645"/>
                  </a:lnTo>
                  <a:lnTo>
                    <a:pt x="10248963" y="1082230"/>
                  </a:lnTo>
                  <a:lnTo>
                    <a:pt x="10279329" y="1106982"/>
                  </a:lnTo>
                  <a:lnTo>
                    <a:pt x="10282695" y="1109738"/>
                  </a:lnTo>
                  <a:lnTo>
                    <a:pt x="10322154" y="1125359"/>
                  </a:lnTo>
                  <a:lnTo>
                    <a:pt x="10367950" y="1128852"/>
                  </a:lnTo>
                  <a:lnTo>
                    <a:pt x="10415562" y="1119301"/>
                  </a:lnTo>
                  <a:lnTo>
                    <a:pt x="10457383" y="1101140"/>
                  </a:lnTo>
                  <a:lnTo>
                    <a:pt x="10491165" y="1069771"/>
                  </a:lnTo>
                  <a:lnTo>
                    <a:pt x="10517988" y="1028877"/>
                  </a:lnTo>
                  <a:lnTo>
                    <a:pt x="10533583" y="971969"/>
                  </a:lnTo>
                  <a:lnTo>
                    <a:pt x="10535844" y="943686"/>
                  </a:lnTo>
                  <a:lnTo>
                    <a:pt x="10534777" y="914006"/>
                  </a:lnTo>
                  <a:lnTo>
                    <a:pt x="10529418" y="864146"/>
                  </a:lnTo>
                  <a:lnTo>
                    <a:pt x="10520401" y="815771"/>
                  </a:lnTo>
                  <a:lnTo>
                    <a:pt x="10507713" y="768858"/>
                  </a:lnTo>
                  <a:lnTo>
                    <a:pt x="10491381" y="723404"/>
                  </a:lnTo>
                  <a:lnTo>
                    <a:pt x="10472191" y="681240"/>
                  </a:lnTo>
                  <a:lnTo>
                    <a:pt x="10472191" y="936421"/>
                  </a:lnTo>
                  <a:lnTo>
                    <a:pt x="10471569" y="948982"/>
                  </a:lnTo>
                  <a:lnTo>
                    <a:pt x="10452798" y="1016749"/>
                  </a:lnTo>
                  <a:lnTo>
                    <a:pt x="10405466" y="1056297"/>
                  </a:lnTo>
                  <a:lnTo>
                    <a:pt x="10373169" y="1065174"/>
                  </a:lnTo>
                  <a:lnTo>
                    <a:pt x="10342423" y="1063840"/>
                  </a:lnTo>
                  <a:lnTo>
                    <a:pt x="10291229" y="1035138"/>
                  </a:lnTo>
                  <a:lnTo>
                    <a:pt x="10258882" y="978331"/>
                  </a:lnTo>
                  <a:lnTo>
                    <a:pt x="10247998" y="938898"/>
                  </a:lnTo>
                  <a:lnTo>
                    <a:pt x="10242779" y="865720"/>
                  </a:lnTo>
                  <a:lnTo>
                    <a:pt x="10246360" y="812266"/>
                  </a:lnTo>
                  <a:lnTo>
                    <a:pt x="10254729" y="759637"/>
                  </a:lnTo>
                  <a:lnTo>
                    <a:pt x="10268382" y="708990"/>
                  </a:lnTo>
                  <a:lnTo>
                    <a:pt x="10286873" y="659130"/>
                  </a:lnTo>
                  <a:lnTo>
                    <a:pt x="10310724" y="611225"/>
                  </a:lnTo>
                  <a:lnTo>
                    <a:pt x="10328262" y="582269"/>
                  </a:lnTo>
                  <a:lnTo>
                    <a:pt x="10360190" y="618718"/>
                  </a:lnTo>
                  <a:lnTo>
                    <a:pt x="10386885" y="655891"/>
                  </a:lnTo>
                  <a:lnTo>
                    <a:pt x="10409403" y="694753"/>
                  </a:lnTo>
                  <a:lnTo>
                    <a:pt x="10428770" y="736244"/>
                  </a:lnTo>
                  <a:lnTo>
                    <a:pt x="10446817" y="783742"/>
                  </a:lnTo>
                  <a:lnTo>
                    <a:pt x="10461219" y="834072"/>
                  </a:lnTo>
                  <a:lnTo>
                    <a:pt x="10469651" y="884059"/>
                  </a:lnTo>
                  <a:lnTo>
                    <a:pt x="10472191" y="936421"/>
                  </a:lnTo>
                  <a:lnTo>
                    <a:pt x="10472191" y="681240"/>
                  </a:lnTo>
                  <a:lnTo>
                    <a:pt x="10448328" y="638048"/>
                  </a:lnTo>
                  <a:lnTo>
                    <a:pt x="10421150" y="596963"/>
                  </a:lnTo>
                  <a:lnTo>
                    <a:pt x="10390378" y="557314"/>
                  </a:lnTo>
                  <a:lnTo>
                    <a:pt x="10379011" y="544093"/>
                  </a:lnTo>
                  <a:lnTo>
                    <a:pt x="10367823" y="530796"/>
                  </a:lnTo>
                  <a:lnTo>
                    <a:pt x="10371290" y="525297"/>
                  </a:lnTo>
                  <a:lnTo>
                    <a:pt x="10373144" y="523176"/>
                  </a:lnTo>
                  <a:lnTo>
                    <a:pt x="10379621" y="515099"/>
                  </a:lnTo>
                  <a:lnTo>
                    <a:pt x="10428237" y="472300"/>
                  </a:lnTo>
                  <a:lnTo>
                    <a:pt x="10468661" y="443738"/>
                  </a:lnTo>
                  <a:lnTo>
                    <a:pt x="10510609" y="421411"/>
                  </a:lnTo>
                  <a:lnTo>
                    <a:pt x="10554043" y="405333"/>
                  </a:lnTo>
                  <a:lnTo>
                    <a:pt x="10598950" y="395503"/>
                  </a:lnTo>
                  <a:lnTo>
                    <a:pt x="10644823" y="390753"/>
                  </a:lnTo>
                  <a:lnTo>
                    <a:pt x="10692105" y="392290"/>
                  </a:lnTo>
                  <a:lnTo>
                    <a:pt x="10740771" y="400100"/>
                  </a:lnTo>
                  <a:lnTo>
                    <a:pt x="10791279" y="415391"/>
                  </a:lnTo>
                  <a:lnTo>
                    <a:pt x="10841977" y="438823"/>
                  </a:lnTo>
                  <a:lnTo>
                    <a:pt x="10886084" y="471741"/>
                  </a:lnTo>
                  <a:lnTo>
                    <a:pt x="10925505" y="512013"/>
                  </a:lnTo>
                  <a:lnTo>
                    <a:pt x="10961180" y="555167"/>
                  </a:lnTo>
                  <a:lnTo>
                    <a:pt x="10972292" y="590397"/>
                  </a:lnTo>
                  <a:lnTo>
                    <a:pt x="10968939" y="604062"/>
                  </a:lnTo>
                  <a:lnTo>
                    <a:pt x="10956950" y="637616"/>
                  </a:lnTo>
                  <a:lnTo>
                    <a:pt x="10945863" y="672185"/>
                  </a:lnTo>
                  <a:lnTo>
                    <a:pt x="10924997" y="740791"/>
                  </a:lnTo>
                  <a:lnTo>
                    <a:pt x="10914926" y="791375"/>
                  </a:lnTo>
                  <a:lnTo>
                    <a:pt x="10913758" y="809637"/>
                  </a:lnTo>
                  <a:lnTo>
                    <a:pt x="10914431" y="823048"/>
                  </a:lnTo>
                  <a:lnTo>
                    <a:pt x="10919485" y="836079"/>
                  </a:lnTo>
                  <a:lnTo>
                    <a:pt x="10928210" y="846264"/>
                  </a:lnTo>
                  <a:lnTo>
                    <a:pt x="10941317" y="854684"/>
                  </a:lnTo>
                  <a:lnTo>
                    <a:pt x="10955795" y="858443"/>
                  </a:lnTo>
                  <a:lnTo>
                    <a:pt x="10969257" y="857148"/>
                  </a:lnTo>
                  <a:lnTo>
                    <a:pt x="11004741" y="830567"/>
                  </a:lnTo>
                  <a:lnTo>
                    <a:pt x="11028820" y="797623"/>
                  </a:lnTo>
                  <a:lnTo>
                    <a:pt x="11048136" y="754278"/>
                  </a:lnTo>
                  <a:lnTo>
                    <a:pt x="11055807" y="721080"/>
                  </a:lnTo>
                  <a:lnTo>
                    <a:pt x="11060278" y="702856"/>
                  </a:lnTo>
                  <a:lnTo>
                    <a:pt x="11062513" y="692378"/>
                  </a:lnTo>
                  <a:lnTo>
                    <a:pt x="11077791" y="702665"/>
                  </a:lnTo>
                  <a:lnTo>
                    <a:pt x="11092104" y="711974"/>
                  </a:lnTo>
                  <a:lnTo>
                    <a:pt x="11139018" y="741032"/>
                  </a:lnTo>
                  <a:lnTo>
                    <a:pt x="11178807" y="751039"/>
                  </a:lnTo>
                  <a:lnTo>
                    <a:pt x="11199495" y="748207"/>
                  </a:lnTo>
                  <a:lnTo>
                    <a:pt x="11221695" y="739292"/>
                  </a:lnTo>
                  <a:lnTo>
                    <a:pt x="11234763" y="723087"/>
                  </a:lnTo>
                  <a:lnTo>
                    <a:pt x="11237786" y="702703"/>
                  </a:lnTo>
                  <a:close/>
                </a:path>
                <a:path w="16316960" h="9197340">
                  <a:moveTo>
                    <a:pt x="15028939" y="994156"/>
                  </a:moveTo>
                  <a:lnTo>
                    <a:pt x="15025954" y="981278"/>
                  </a:lnTo>
                  <a:lnTo>
                    <a:pt x="15018347" y="970483"/>
                  </a:lnTo>
                  <a:lnTo>
                    <a:pt x="15006752" y="963193"/>
                  </a:lnTo>
                  <a:lnTo>
                    <a:pt x="14993201" y="960945"/>
                  </a:lnTo>
                  <a:lnTo>
                    <a:pt x="14980298" y="963955"/>
                  </a:lnTo>
                  <a:lnTo>
                    <a:pt x="14969452" y="971575"/>
                  </a:lnTo>
                  <a:lnTo>
                    <a:pt x="14962124" y="983157"/>
                  </a:lnTo>
                  <a:lnTo>
                    <a:pt x="14677758" y="1724482"/>
                  </a:lnTo>
                  <a:lnTo>
                    <a:pt x="14658810" y="1760334"/>
                  </a:lnTo>
                  <a:lnTo>
                    <a:pt x="14631772" y="1791106"/>
                  </a:lnTo>
                  <a:lnTo>
                    <a:pt x="14597367" y="1816100"/>
                  </a:lnTo>
                  <a:lnTo>
                    <a:pt x="14556359" y="1834654"/>
                  </a:lnTo>
                  <a:lnTo>
                    <a:pt x="14512112" y="1845551"/>
                  </a:lnTo>
                  <a:lnTo>
                    <a:pt x="14466532" y="1848726"/>
                  </a:lnTo>
                  <a:lnTo>
                    <a:pt x="14421193" y="1844205"/>
                  </a:lnTo>
                  <a:lnTo>
                    <a:pt x="14377657" y="1832013"/>
                  </a:lnTo>
                  <a:lnTo>
                    <a:pt x="14337056" y="1812226"/>
                  </a:lnTo>
                  <a:lnTo>
                    <a:pt x="14300238" y="1785531"/>
                  </a:lnTo>
                  <a:lnTo>
                    <a:pt x="14268374" y="1752955"/>
                  </a:lnTo>
                  <a:lnTo>
                    <a:pt x="14242682" y="1715528"/>
                  </a:lnTo>
                  <a:lnTo>
                    <a:pt x="14224597" y="1674583"/>
                  </a:lnTo>
                  <a:lnTo>
                    <a:pt x="14215669" y="1633131"/>
                  </a:lnTo>
                  <a:lnTo>
                    <a:pt x="14216063" y="1592211"/>
                  </a:lnTo>
                  <a:lnTo>
                    <a:pt x="14225931" y="1552879"/>
                  </a:lnTo>
                  <a:lnTo>
                    <a:pt x="14547406" y="714870"/>
                  </a:lnTo>
                  <a:lnTo>
                    <a:pt x="14584718" y="664806"/>
                  </a:lnTo>
                  <a:lnTo>
                    <a:pt x="14630514" y="641692"/>
                  </a:lnTo>
                  <a:lnTo>
                    <a:pt x="14693824" y="634009"/>
                  </a:lnTo>
                  <a:lnTo>
                    <a:pt x="14726463" y="638022"/>
                  </a:lnTo>
                  <a:lnTo>
                    <a:pt x="14802612" y="670661"/>
                  </a:lnTo>
                  <a:lnTo>
                    <a:pt x="14839950" y="703948"/>
                  </a:lnTo>
                  <a:lnTo>
                    <a:pt x="14866290" y="744537"/>
                  </a:lnTo>
                  <a:lnTo>
                    <a:pt x="14877682" y="789876"/>
                  </a:lnTo>
                  <a:lnTo>
                    <a:pt x="14870164" y="837412"/>
                  </a:lnTo>
                  <a:lnTo>
                    <a:pt x="14610525" y="1514297"/>
                  </a:lnTo>
                  <a:lnTo>
                    <a:pt x="14554937" y="1552041"/>
                  </a:lnTo>
                  <a:lnTo>
                    <a:pt x="14488948" y="1541957"/>
                  </a:lnTo>
                  <a:lnTo>
                    <a:pt x="14433004" y="1505712"/>
                  </a:lnTo>
                  <a:lnTo>
                    <a:pt x="14416875" y="1440751"/>
                  </a:lnTo>
                  <a:lnTo>
                    <a:pt x="14614678" y="925042"/>
                  </a:lnTo>
                  <a:lnTo>
                    <a:pt x="14616951" y="911529"/>
                  </a:lnTo>
                  <a:lnTo>
                    <a:pt x="14581238" y="878319"/>
                  </a:lnTo>
                  <a:lnTo>
                    <a:pt x="14550149" y="900544"/>
                  </a:lnTo>
                  <a:lnTo>
                    <a:pt x="14352296" y="1416215"/>
                  </a:lnTo>
                  <a:lnTo>
                    <a:pt x="14343761" y="1465618"/>
                  </a:lnTo>
                  <a:lnTo>
                    <a:pt x="14354569" y="1511007"/>
                  </a:lnTo>
                  <a:lnTo>
                    <a:pt x="14380820" y="1550720"/>
                  </a:lnTo>
                  <a:lnTo>
                    <a:pt x="14418640" y="1583080"/>
                  </a:lnTo>
                  <a:lnTo>
                    <a:pt x="14464183" y="1606397"/>
                  </a:lnTo>
                  <a:lnTo>
                    <a:pt x="14513789" y="1619199"/>
                  </a:lnTo>
                  <a:lnTo>
                    <a:pt x="14563687" y="1620151"/>
                  </a:lnTo>
                  <a:lnTo>
                    <a:pt x="14609877" y="1607934"/>
                  </a:lnTo>
                  <a:lnTo>
                    <a:pt x="14648320" y="1581251"/>
                  </a:lnTo>
                  <a:lnTo>
                    <a:pt x="14675015" y="1538782"/>
                  </a:lnTo>
                  <a:lnTo>
                    <a:pt x="14934667" y="861936"/>
                  </a:lnTo>
                  <a:lnTo>
                    <a:pt x="14945754" y="817346"/>
                  </a:lnTo>
                  <a:lnTo>
                    <a:pt x="14945563" y="773734"/>
                  </a:lnTo>
                  <a:lnTo>
                    <a:pt x="14935429" y="732002"/>
                  </a:lnTo>
                  <a:lnTo>
                    <a:pt x="14916722" y="693039"/>
                  </a:lnTo>
                  <a:lnTo>
                    <a:pt x="14890776" y="657733"/>
                  </a:lnTo>
                  <a:lnTo>
                    <a:pt x="14858937" y="626999"/>
                  </a:lnTo>
                  <a:lnTo>
                    <a:pt x="14822551" y="601700"/>
                  </a:lnTo>
                  <a:lnTo>
                    <a:pt x="14782978" y="582752"/>
                  </a:lnTo>
                  <a:lnTo>
                    <a:pt x="14740281" y="570445"/>
                  </a:lnTo>
                  <a:lnTo>
                    <a:pt x="14696275" y="565137"/>
                  </a:lnTo>
                  <a:lnTo>
                    <a:pt x="14652485" y="566889"/>
                  </a:lnTo>
                  <a:lnTo>
                    <a:pt x="14610436" y="575767"/>
                  </a:lnTo>
                  <a:lnTo>
                    <a:pt x="14567726" y="593788"/>
                  </a:lnTo>
                  <a:lnTo>
                    <a:pt x="14531708" y="619366"/>
                  </a:lnTo>
                  <a:lnTo>
                    <a:pt x="14503159" y="651789"/>
                  </a:lnTo>
                  <a:lnTo>
                    <a:pt x="14482877" y="690359"/>
                  </a:lnTo>
                  <a:lnTo>
                    <a:pt x="14161376" y="1528343"/>
                  </a:lnTo>
                  <a:lnTo>
                    <a:pt x="14148511" y="1576044"/>
                  </a:lnTo>
                  <a:lnTo>
                    <a:pt x="14145667" y="1625193"/>
                  </a:lnTo>
                  <a:lnTo>
                    <a:pt x="14152728" y="1674837"/>
                  </a:lnTo>
                  <a:lnTo>
                    <a:pt x="14169631" y="1724050"/>
                  </a:lnTo>
                  <a:lnTo>
                    <a:pt x="14207617" y="1787588"/>
                  </a:lnTo>
                  <a:lnTo>
                    <a:pt x="14238084" y="1822094"/>
                  </a:lnTo>
                  <a:lnTo>
                    <a:pt x="14272971" y="1852168"/>
                  </a:lnTo>
                  <a:lnTo>
                    <a:pt x="14311503" y="1877161"/>
                  </a:lnTo>
                  <a:lnTo>
                    <a:pt x="14352918" y="1896440"/>
                  </a:lnTo>
                  <a:lnTo>
                    <a:pt x="14396720" y="1909559"/>
                  </a:lnTo>
                  <a:lnTo>
                    <a:pt x="14442212" y="1916468"/>
                  </a:lnTo>
                  <a:lnTo>
                    <a:pt x="14488376" y="1917166"/>
                  </a:lnTo>
                  <a:lnTo>
                    <a:pt x="14534198" y="1911642"/>
                  </a:lnTo>
                  <a:lnTo>
                    <a:pt x="14578686" y="1899881"/>
                  </a:lnTo>
                  <a:lnTo>
                    <a:pt x="14623263" y="1880590"/>
                  </a:lnTo>
                  <a:lnTo>
                    <a:pt x="14662442" y="1855393"/>
                  </a:lnTo>
                  <a:lnTo>
                    <a:pt x="14695678" y="1824736"/>
                  </a:lnTo>
                  <a:lnTo>
                    <a:pt x="14722488" y="1789112"/>
                  </a:lnTo>
                  <a:lnTo>
                    <a:pt x="14742325" y="1748980"/>
                  </a:lnTo>
                  <a:lnTo>
                    <a:pt x="15026653" y="1007668"/>
                  </a:lnTo>
                  <a:lnTo>
                    <a:pt x="15028939" y="994156"/>
                  </a:lnTo>
                  <a:close/>
                </a:path>
                <a:path w="16316960" h="9197340">
                  <a:moveTo>
                    <a:pt x="16316935" y="8156397"/>
                  </a:moveTo>
                  <a:lnTo>
                    <a:pt x="16291255" y="8116989"/>
                  </a:lnTo>
                  <a:lnTo>
                    <a:pt x="16223907" y="8092427"/>
                  </a:lnTo>
                  <a:lnTo>
                    <a:pt x="16180829" y="8074711"/>
                  </a:lnTo>
                  <a:lnTo>
                    <a:pt x="16138297" y="8054492"/>
                  </a:lnTo>
                  <a:lnTo>
                    <a:pt x="16138297" y="8138693"/>
                  </a:lnTo>
                  <a:lnTo>
                    <a:pt x="16090570" y="8153298"/>
                  </a:lnTo>
                  <a:lnTo>
                    <a:pt x="16043707" y="8171637"/>
                  </a:lnTo>
                  <a:lnTo>
                    <a:pt x="15997860" y="8193379"/>
                  </a:lnTo>
                  <a:lnTo>
                    <a:pt x="15953169" y="8218183"/>
                  </a:lnTo>
                  <a:lnTo>
                    <a:pt x="15909798" y="8245729"/>
                  </a:lnTo>
                  <a:lnTo>
                    <a:pt x="15867901" y="8275663"/>
                  </a:lnTo>
                  <a:lnTo>
                    <a:pt x="15827604" y="8307641"/>
                  </a:lnTo>
                  <a:lnTo>
                    <a:pt x="15789085" y="8341347"/>
                  </a:lnTo>
                  <a:lnTo>
                    <a:pt x="15752496" y="8376425"/>
                  </a:lnTo>
                  <a:lnTo>
                    <a:pt x="15717977" y="8412556"/>
                  </a:lnTo>
                  <a:lnTo>
                    <a:pt x="15685681" y="8449386"/>
                  </a:lnTo>
                  <a:lnTo>
                    <a:pt x="15652953" y="8489963"/>
                  </a:lnTo>
                  <a:lnTo>
                    <a:pt x="15622194" y="8531746"/>
                  </a:lnTo>
                  <a:lnTo>
                    <a:pt x="15593530" y="8574672"/>
                  </a:lnTo>
                  <a:lnTo>
                    <a:pt x="15567063" y="8618715"/>
                  </a:lnTo>
                  <a:lnTo>
                    <a:pt x="15542908" y="8663826"/>
                  </a:lnTo>
                  <a:lnTo>
                    <a:pt x="15521166" y="8709977"/>
                  </a:lnTo>
                  <a:lnTo>
                    <a:pt x="15501976" y="8757145"/>
                  </a:lnTo>
                  <a:lnTo>
                    <a:pt x="15485428" y="8805266"/>
                  </a:lnTo>
                  <a:lnTo>
                    <a:pt x="15471648" y="8854313"/>
                  </a:lnTo>
                  <a:lnTo>
                    <a:pt x="15457234" y="8806929"/>
                  </a:lnTo>
                  <a:lnTo>
                    <a:pt x="15442451" y="8760384"/>
                  </a:lnTo>
                  <a:lnTo>
                    <a:pt x="15427008" y="8714664"/>
                  </a:lnTo>
                  <a:lnTo>
                    <a:pt x="15410637" y="8669731"/>
                  </a:lnTo>
                  <a:lnTo>
                    <a:pt x="15393023" y="8625548"/>
                  </a:lnTo>
                  <a:lnTo>
                    <a:pt x="15373909" y="8582088"/>
                  </a:lnTo>
                  <a:lnTo>
                    <a:pt x="15353056" y="8539467"/>
                  </a:lnTo>
                  <a:lnTo>
                    <a:pt x="15329992" y="8497214"/>
                  </a:lnTo>
                  <a:lnTo>
                    <a:pt x="15304618" y="8455749"/>
                  </a:lnTo>
                  <a:lnTo>
                    <a:pt x="15276589" y="8414867"/>
                  </a:lnTo>
                  <a:lnTo>
                    <a:pt x="15245626" y="8374570"/>
                  </a:lnTo>
                  <a:lnTo>
                    <a:pt x="15211222" y="8336089"/>
                  </a:lnTo>
                  <a:lnTo>
                    <a:pt x="15174087" y="8301888"/>
                  </a:lnTo>
                  <a:lnTo>
                    <a:pt x="15134425" y="8271764"/>
                  </a:lnTo>
                  <a:lnTo>
                    <a:pt x="15092439" y="8245488"/>
                  </a:lnTo>
                  <a:lnTo>
                    <a:pt x="15048345" y="8222856"/>
                  </a:lnTo>
                  <a:lnTo>
                    <a:pt x="15002345" y="8203654"/>
                  </a:lnTo>
                  <a:lnTo>
                    <a:pt x="14954644" y="8187664"/>
                  </a:lnTo>
                  <a:lnTo>
                    <a:pt x="14905444" y="8174672"/>
                  </a:lnTo>
                  <a:lnTo>
                    <a:pt x="14952599" y="8157197"/>
                  </a:lnTo>
                  <a:lnTo>
                    <a:pt x="14999983" y="8136801"/>
                  </a:lnTo>
                  <a:lnTo>
                    <a:pt x="15047265" y="8113776"/>
                  </a:lnTo>
                  <a:lnTo>
                    <a:pt x="15094077" y="8088401"/>
                  </a:lnTo>
                  <a:lnTo>
                    <a:pt x="15140102" y="8060944"/>
                  </a:lnTo>
                  <a:lnTo>
                    <a:pt x="15184971" y="8031696"/>
                  </a:lnTo>
                  <a:lnTo>
                    <a:pt x="15228354" y="8000924"/>
                  </a:lnTo>
                  <a:lnTo>
                    <a:pt x="15269896" y="7968907"/>
                  </a:lnTo>
                  <a:lnTo>
                    <a:pt x="15309253" y="7935925"/>
                  </a:lnTo>
                  <a:lnTo>
                    <a:pt x="15346071" y="7902245"/>
                  </a:lnTo>
                  <a:lnTo>
                    <a:pt x="15378595" y="7870266"/>
                  </a:lnTo>
                  <a:lnTo>
                    <a:pt x="15411044" y="7836103"/>
                  </a:lnTo>
                  <a:lnTo>
                    <a:pt x="15442857" y="7799921"/>
                  </a:lnTo>
                  <a:lnTo>
                    <a:pt x="15473426" y="7761859"/>
                  </a:lnTo>
                  <a:lnTo>
                    <a:pt x="15502179" y="7722057"/>
                  </a:lnTo>
                  <a:lnTo>
                    <a:pt x="15528532" y="7680693"/>
                  </a:lnTo>
                  <a:lnTo>
                    <a:pt x="15551912" y="7637894"/>
                  </a:lnTo>
                  <a:lnTo>
                    <a:pt x="15571737" y="7593825"/>
                  </a:lnTo>
                  <a:lnTo>
                    <a:pt x="15587409" y="7548626"/>
                  </a:lnTo>
                  <a:lnTo>
                    <a:pt x="15598356" y="7502461"/>
                  </a:lnTo>
                  <a:lnTo>
                    <a:pt x="15612860" y="7552309"/>
                  </a:lnTo>
                  <a:lnTo>
                    <a:pt x="15627998" y="7600302"/>
                  </a:lnTo>
                  <a:lnTo>
                    <a:pt x="15643314" y="7645324"/>
                  </a:lnTo>
                  <a:lnTo>
                    <a:pt x="15658313" y="7686192"/>
                  </a:lnTo>
                  <a:lnTo>
                    <a:pt x="15672550" y="7721778"/>
                  </a:lnTo>
                  <a:lnTo>
                    <a:pt x="15693543" y="7764043"/>
                  </a:lnTo>
                  <a:lnTo>
                    <a:pt x="15719235" y="7805394"/>
                  </a:lnTo>
                  <a:lnTo>
                    <a:pt x="15748750" y="7845361"/>
                  </a:lnTo>
                  <a:lnTo>
                    <a:pt x="15781185" y="7883525"/>
                  </a:lnTo>
                  <a:lnTo>
                    <a:pt x="15815653" y="7919440"/>
                  </a:lnTo>
                  <a:lnTo>
                    <a:pt x="15851277" y="7952676"/>
                  </a:lnTo>
                  <a:lnTo>
                    <a:pt x="15887154" y="7982775"/>
                  </a:lnTo>
                  <a:lnTo>
                    <a:pt x="15924949" y="8011744"/>
                  </a:lnTo>
                  <a:lnTo>
                    <a:pt x="15964954" y="8040078"/>
                  </a:lnTo>
                  <a:lnTo>
                    <a:pt x="16006737" y="8067370"/>
                  </a:lnTo>
                  <a:lnTo>
                    <a:pt x="16049740" y="8093126"/>
                  </a:lnTo>
                  <a:lnTo>
                    <a:pt x="16093847" y="8117116"/>
                  </a:lnTo>
                  <a:lnTo>
                    <a:pt x="16138297" y="8138693"/>
                  </a:lnTo>
                  <a:lnTo>
                    <a:pt x="16138297" y="8054492"/>
                  </a:lnTo>
                  <a:lnTo>
                    <a:pt x="16137547" y="8054124"/>
                  </a:lnTo>
                  <a:lnTo>
                    <a:pt x="16094545" y="8031112"/>
                  </a:lnTo>
                  <a:lnTo>
                    <a:pt x="16052305" y="8006105"/>
                  </a:lnTo>
                  <a:lnTo>
                    <a:pt x="16011322" y="7979524"/>
                  </a:lnTo>
                  <a:lnTo>
                    <a:pt x="15972092" y="7951813"/>
                  </a:lnTo>
                  <a:lnTo>
                    <a:pt x="15935097" y="7923377"/>
                  </a:lnTo>
                  <a:lnTo>
                    <a:pt x="15897949" y="7891970"/>
                  </a:lnTo>
                  <a:lnTo>
                    <a:pt x="15861030" y="7856944"/>
                  </a:lnTo>
                  <a:lnTo>
                    <a:pt x="15825724" y="7818869"/>
                  </a:lnTo>
                  <a:lnTo>
                    <a:pt x="15793428" y="7778318"/>
                  </a:lnTo>
                  <a:lnTo>
                    <a:pt x="15765501" y="7735862"/>
                  </a:lnTo>
                  <a:lnTo>
                    <a:pt x="15743327" y="7692072"/>
                  </a:lnTo>
                  <a:lnTo>
                    <a:pt x="15727210" y="7652118"/>
                  </a:lnTo>
                  <a:lnTo>
                    <a:pt x="15710205" y="7605433"/>
                  </a:lnTo>
                  <a:lnTo>
                    <a:pt x="15693035" y="7553884"/>
                  </a:lnTo>
                  <a:lnTo>
                    <a:pt x="15677401" y="7502461"/>
                  </a:lnTo>
                  <a:lnTo>
                    <a:pt x="15661221" y="7443698"/>
                  </a:lnTo>
                  <a:lnTo>
                    <a:pt x="15648077" y="7388796"/>
                  </a:lnTo>
                  <a:lnTo>
                    <a:pt x="15637752" y="7336485"/>
                  </a:lnTo>
                  <a:lnTo>
                    <a:pt x="15631008" y="7288657"/>
                  </a:lnTo>
                  <a:lnTo>
                    <a:pt x="15628608" y="7247179"/>
                  </a:lnTo>
                  <a:lnTo>
                    <a:pt x="15626563" y="7234872"/>
                  </a:lnTo>
                  <a:lnTo>
                    <a:pt x="15620899" y="7224192"/>
                  </a:lnTo>
                  <a:lnTo>
                    <a:pt x="15612225" y="7215848"/>
                  </a:lnTo>
                  <a:lnTo>
                    <a:pt x="15601201" y="7210615"/>
                  </a:lnTo>
                  <a:lnTo>
                    <a:pt x="15598356" y="7206056"/>
                  </a:lnTo>
                  <a:lnTo>
                    <a:pt x="15593784" y="7201484"/>
                  </a:lnTo>
                  <a:lnTo>
                    <a:pt x="15588653" y="7198627"/>
                  </a:lnTo>
                  <a:lnTo>
                    <a:pt x="15574264" y="7193623"/>
                  </a:lnTo>
                  <a:lnTo>
                    <a:pt x="15559608" y="7194563"/>
                  </a:lnTo>
                  <a:lnTo>
                    <a:pt x="15527084" y="7231875"/>
                  </a:lnTo>
                  <a:lnTo>
                    <a:pt x="15517762" y="7276503"/>
                  </a:lnTo>
                  <a:lnTo>
                    <a:pt x="15516733" y="7300862"/>
                  </a:lnTo>
                  <a:lnTo>
                    <a:pt x="15518092" y="7330491"/>
                  </a:lnTo>
                  <a:lnTo>
                    <a:pt x="15521229" y="7360183"/>
                  </a:lnTo>
                  <a:lnTo>
                    <a:pt x="15524683" y="7388479"/>
                  </a:lnTo>
                  <a:lnTo>
                    <a:pt x="15527008" y="7413942"/>
                  </a:lnTo>
                  <a:lnTo>
                    <a:pt x="15526449" y="7464196"/>
                  </a:lnTo>
                  <a:lnTo>
                    <a:pt x="15518232" y="7513409"/>
                  </a:lnTo>
                  <a:lnTo>
                    <a:pt x="15503322" y="7561389"/>
                  </a:lnTo>
                  <a:lnTo>
                    <a:pt x="15482685" y="7607935"/>
                  </a:lnTo>
                  <a:lnTo>
                    <a:pt x="15457297" y="7652880"/>
                  </a:lnTo>
                  <a:lnTo>
                    <a:pt x="15428138" y="7696035"/>
                  </a:lnTo>
                  <a:lnTo>
                    <a:pt x="15396147" y="7737183"/>
                  </a:lnTo>
                  <a:lnTo>
                    <a:pt x="15362314" y="7776172"/>
                  </a:lnTo>
                  <a:lnTo>
                    <a:pt x="15327605" y="7812786"/>
                  </a:lnTo>
                  <a:lnTo>
                    <a:pt x="15292997" y="7846847"/>
                  </a:lnTo>
                  <a:lnTo>
                    <a:pt x="15256828" y="7879829"/>
                  </a:lnTo>
                  <a:lnTo>
                    <a:pt x="15218067" y="7912113"/>
                  </a:lnTo>
                  <a:lnTo>
                    <a:pt x="15177110" y="7943380"/>
                  </a:lnTo>
                  <a:lnTo>
                    <a:pt x="15134298" y="7973339"/>
                  </a:lnTo>
                  <a:lnTo>
                    <a:pt x="15090013" y="8001698"/>
                  </a:lnTo>
                  <a:lnTo>
                    <a:pt x="15044611" y="8028152"/>
                  </a:lnTo>
                  <a:lnTo>
                    <a:pt x="14998472" y="8052409"/>
                  </a:lnTo>
                  <a:lnTo>
                    <a:pt x="14951939" y="8074165"/>
                  </a:lnTo>
                  <a:lnTo>
                    <a:pt x="14905406" y="8093126"/>
                  </a:lnTo>
                  <a:lnTo>
                    <a:pt x="14859216" y="8109001"/>
                  </a:lnTo>
                  <a:lnTo>
                    <a:pt x="14836826" y="8116227"/>
                  </a:lnTo>
                  <a:lnTo>
                    <a:pt x="14814550" y="8124418"/>
                  </a:lnTo>
                  <a:lnTo>
                    <a:pt x="14792922" y="8133893"/>
                  </a:lnTo>
                  <a:lnTo>
                    <a:pt x="14772462" y="8144980"/>
                  </a:lnTo>
                  <a:lnTo>
                    <a:pt x="14762188" y="8150111"/>
                  </a:lnTo>
                  <a:lnTo>
                    <a:pt x="14752206" y="8156740"/>
                  </a:lnTo>
                  <a:lnTo>
                    <a:pt x="14744853" y="8165820"/>
                  </a:lnTo>
                  <a:lnTo>
                    <a:pt x="14740598" y="8176615"/>
                  </a:lnTo>
                  <a:lnTo>
                    <a:pt x="14739925" y="8188376"/>
                  </a:lnTo>
                  <a:lnTo>
                    <a:pt x="14742948" y="8200072"/>
                  </a:lnTo>
                  <a:lnTo>
                    <a:pt x="14835251" y="8237741"/>
                  </a:lnTo>
                  <a:lnTo>
                    <a:pt x="14863204" y="8243786"/>
                  </a:lnTo>
                  <a:lnTo>
                    <a:pt x="14910105" y="8254530"/>
                  </a:lnTo>
                  <a:lnTo>
                    <a:pt x="14955596" y="8268106"/>
                  </a:lnTo>
                  <a:lnTo>
                    <a:pt x="14999462" y="8284756"/>
                  </a:lnTo>
                  <a:lnTo>
                    <a:pt x="15041499" y="8304746"/>
                  </a:lnTo>
                  <a:lnTo>
                    <a:pt x="15081479" y="8328317"/>
                  </a:lnTo>
                  <a:lnTo>
                    <a:pt x="15119172" y="8355736"/>
                  </a:lnTo>
                  <a:lnTo>
                    <a:pt x="15154364" y="8387245"/>
                  </a:lnTo>
                  <a:lnTo>
                    <a:pt x="15186838" y="8423110"/>
                  </a:lnTo>
                  <a:lnTo>
                    <a:pt x="15218372" y="8464537"/>
                  </a:lnTo>
                  <a:lnTo>
                    <a:pt x="15246630" y="8506587"/>
                  </a:lnTo>
                  <a:lnTo>
                    <a:pt x="15271953" y="8549310"/>
                  </a:lnTo>
                  <a:lnTo>
                    <a:pt x="15294686" y="8592731"/>
                  </a:lnTo>
                  <a:lnTo>
                    <a:pt x="15315210" y="8636902"/>
                  </a:lnTo>
                  <a:lnTo>
                    <a:pt x="15333853" y="8681834"/>
                  </a:lnTo>
                  <a:lnTo>
                    <a:pt x="15351011" y="8727592"/>
                  </a:lnTo>
                  <a:lnTo>
                    <a:pt x="15367013" y="8774189"/>
                  </a:lnTo>
                  <a:lnTo>
                    <a:pt x="15382228" y="8821661"/>
                  </a:lnTo>
                  <a:lnTo>
                    <a:pt x="15397010" y="8870061"/>
                  </a:lnTo>
                  <a:lnTo>
                    <a:pt x="15411717" y="8919413"/>
                  </a:lnTo>
                  <a:lnTo>
                    <a:pt x="15423807" y="8968384"/>
                  </a:lnTo>
                  <a:lnTo>
                    <a:pt x="15432685" y="9018143"/>
                  </a:lnTo>
                  <a:lnTo>
                    <a:pt x="15439644" y="9068232"/>
                  </a:lnTo>
                  <a:lnTo>
                    <a:pt x="15445956" y="9118168"/>
                  </a:lnTo>
                  <a:lnTo>
                    <a:pt x="15445956" y="9158719"/>
                  </a:lnTo>
                  <a:lnTo>
                    <a:pt x="15448864" y="9173286"/>
                  </a:lnTo>
                  <a:lnTo>
                    <a:pt x="15456802" y="9185338"/>
                  </a:lnTo>
                  <a:lnTo>
                    <a:pt x="15468588" y="9193657"/>
                  </a:lnTo>
                  <a:lnTo>
                    <a:pt x="15483053" y="9196984"/>
                  </a:lnTo>
                  <a:lnTo>
                    <a:pt x="15497721" y="9194495"/>
                  </a:lnTo>
                  <a:lnTo>
                    <a:pt x="15522436" y="9161005"/>
                  </a:lnTo>
                  <a:lnTo>
                    <a:pt x="15523159" y="9129192"/>
                  </a:lnTo>
                  <a:lnTo>
                    <a:pt x="15522436" y="9114739"/>
                  </a:lnTo>
                  <a:lnTo>
                    <a:pt x="15522651" y="9087853"/>
                  </a:lnTo>
                  <a:lnTo>
                    <a:pt x="15524366" y="9034501"/>
                  </a:lnTo>
                  <a:lnTo>
                    <a:pt x="15530906" y="8956510"/>
                  </a:lnTo>
                  <a:lnTo>
                    <a:pt x="15539390" y="8905964"/>
                  </a:lnTo>
                  <a:lnTo>
                    <a:pt x="15551150" y="8856370"/>
                  </a:lnTo>
                  <a:lnTo>
                    <a:pt x="15551785" y="8854313"/>
                  </a:lnTo>
                  <a:lnTo>
                    <a:pt x="15566047" y="8807755"/>
                  </a:lnTo>
                  <a:lnTo>
                    <a:pt x="15583929" y="8760181"/>
                  </a:lnTo>
                  <a:lnTo>
                    <a:pt x="15604617" y="8713686"/>
                  </a:lnTo>
                  <a:lnTo>
                    <a:pt x="15627985" y="8668321"/>
                  </a:lnTo>
                  <a:lnTo>
                    <a:pt x="15653868" y="8624138"/>
                  </a:lnTo>
                  <a:lnTo>
                    <a:pt x="15682100" y="8581161"/>
                  </a:lnTo>
                  <a:lnTo>
                    <a:pt x="15712542" y="8539467"/>
                  </a:lnTo>
                  <a:lnTo>
                    <a:pt x="15745041" y="8499069"/>
                  </a:lnTo>
                  <a:lnTo>
                    <a:pt x="15775534" y="8464283"/>
                  </a:lnTo>
                  <a:lnTo>
                    <a:pt x="15808160" y="8430108"/>
                  </a:lnTo>
                  <a:lnTo>
                    <a:pt x="15842742" y="8396935"/>
                  </a:lnTo>
                  <a:lnTo>
                    <a:pt x="15879166" y="8365083"/>
                  </a:lnTo>
                  <a:lnTo>
                    <a:pt x="15917279" y="8334959"/>
                  </a:lnTo>
                  <a:lnTo>
                    <a:pt x="15956928" y="8306892"/>
                  </a:lnTo>
                  <a:lnTo>
                    <a:pt x="15997987" y="8281251"/>
                  </a:lnTo>
                  <a:lnTo>
                    <a:pt x="16040316" y="8258391"/>
                  </a:lnTo>
                  <a:lnTo>
                    <a:pt x="16083750" y="8238693"/>
                  </a:lnTo>
                  <a:lnTo>
                    <a:pt x="16128162" y="8222501"/>
                  </a:lnTo>
                  <a:lnTo>
                    <a:pt x="16173412" y="8210182"/>
                  </a:lnTo>
                  <a:lnTo>
                    <a:pt x="16219335" y="8202092"/>
                  </a:lnTo>
                  <a:lnTo>
                    <a:pt x="16239071" y="8199183"/>
                  </a:lnTo>
                  <a:lnTo>
                    <a:pt x="16260788" y="8195589"/>
                  </a:lnTo>
                  <a:lnTo>
                    <a:pt x="16285553" y="8191233"/>
                  </a:lnTo>
                  <a:lnTo>
                    <a:pt x="16297440" y="8186839"/>
                  </a:lnTo>
                  <a:lnTo>
                    <a:pt x="16307029" y="8179168"/>
                  </a:lnTo>
                  <a:lnTo>
                    <a:pt x="16313722" y="8168830"/>
                  </a:lnTo>
                  <a:lnTo>
                    <a:pt x="16316935" y="8156397"/>
                  </a:lnTo>
                  <a:close/>
                </a:path>
              </a:pathLst>
            </a:custGeom>
            <a:solidFill>
              <a:srgbClr val="000000"/>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F7F0BAAC-F74E-F203-E2C3-1A283614F786}"/>
              </a:ext>
            </a:extLst>
          </p:cNvPr>
          <p:cNvSpPr txBox="1"/>
          <p:nvPr/>
        </p:nvSpPr>
        <p:spPr>
          <a:xfrm>
            <a:off x="1895331" y="2759607"/>
            <a:ext cx="14439899" cy="2677656"/>
          </a:xfrm>
          <a:prstGeom prst="rect">
            <a:avLst/>
          </a:prstGeom>
          <a:noFill/>
        </p:spPr>
        <p:txBody>
          <a:bodyPr wrap="square" rtlCol="0">
            <a:spAutoFit/>
          </a:bodyPr>
          <a:lstStyle/>
          <a:p>
            <a:pPr algn="just"/>
            <a:r>
              <a:rPr lang="en-US" sz="2800" b="1" dirty="0"/>
              <a:t>The objective of this project is to develop a skin cancer detection and classification model that </a:t>
            </a:r>
          </a:p>
          <a:p>
            <a:pPr algn="just"/>
            <a:r>
              <a:rPr lang="en-US" sz="2800" b="1" dirty="0"/>
              <a:t>utilizes convolutional neural network (CNN) models. Specifically, we aim to train a CNN on </a:t>
            </a:r>
          </a:p>
          <a:p>
            <a:pPr algn="just"/>
            <a:r>
              <a:rPr lang="en-US" sz="2800" b="1" dirty="0"/>
              <a:t>a large dataset of skin lesion images to accurately classify skin lesions as either benign or </a:t>
            </a:r>
          </a:p>
          <a:p>
            <a:pPr algn="just"/>
            <a:r>
              <a:rPr lang="en-US" sz="2800" b="1" dirty="0"/>
              <a:t>malignant, with the potential to further classify malignant lesions into different subtypes of </a:t>
            </a:r>
          </a:p>
          <a:p>
            <a:pPr algn="just"/>
            <a:r>
              <a:rPr lang="en-US" sz="2800" b="1" dirty="0"/>
              <a:t>skin cancer. Our model aims to improve the accuracy and speed of skin cancer diagnosis, </a:t>
            </a:r>
          </a:p>
          <a:p>
            <a:pPr algn="just"/>
            <a:r>
              <a:rPr lang="en-US" sz="2800" b="1" dirty="0"/>
              <a:t>potentially leading to earlier detection and improved patient outcomes.</a:t>
            </a:r>
            <a:endParaRPr lang="en-IN" sz="2800" b="1" dirty="0"/>
          </a:p>
        </p:txBody>
      </p:sp>
      <p:sp>
        <p:nvSpPr>
          <p:cNvPr id="6" name="TextBox 5">
            <a:extLst>
              <a:ext uri="{FF2B5EF4-FFF2-40B4-BE49-F238E27FC236}">
                <a16:creationId xmlns:a16="http://schemas.microsoft.com/office/drawing/2014/main" id="{976898D0-2317-CE35-949A-26FDDC23F3E5}"/>
              </a:ext>
            </a:extLst>
          </p:cNvPr>
          <p:cNvSpPr txBox="1"/>
          <p:nvPr/>
        </p:nvSpPr>
        <p:spPr>
          <a:xfrm>
            <a:off x="7248380" y="1836277"/>
            <a:ext cx="3733800" cy="923330"/>
          </a:xfrm>
          <a:prstGeom prst="rect">
            <a:avLst/>
          </a:prstGeom>
          <a:noFill/>
        </p:spPr>
        <p:txBody>
          <a:bodyPr wrap="square" rtlCol="0">
            <a:spAutoFit/>
          </a:bodyPr>
          <a:lstStyle/>
          <a:p>
            <a:pPr algn="ctr"/>
            <a:r>
              <a:rPr lang="en-IN" sz="5400" b="1" dirty="0"/>
              <a:t>Objective</a:t>
            </a:r>
            <a:endParaRPr lang="en-IN" b="1" dirty="0"/>
          </a:p>
        </p:txBody>
      </p:sp>
      <p:sp>
        <p:nvSpPr>
          <p:cNvPr id="7" name="TextBox 6">
            <a:extLst>
              <a:ext uri="{FF2B5EF4-FFF2-40B4-BE49-F238E27FC236}">
                <a16:creationId xmlns:a16="http://schemas.microsoft.com/office/drawing/2014/main" id="{5CB991CF-0906-40B3-DBFE-460DF9E485E4}"/>
              </a:ext>
            </a:extLst>
          </p:cNvPr>
          <p:cNvSpPr txBox="1"/>
          <p:nvPr/>
        </p:nvSpPr>
        <p:spPr>
          <a:xfrm>
            <a:off x="6149692" y="5529596"/>
            <a:ext cx="5634639" cy="830997"/>
          </a:xfrm>
          <a:prstGeom prst="rect">
            <a:avLst/>
          </a:prstGeom>
          <a:noFill/>
        </p:spPr>
        <p:txBody>
          <a:bodyPr wrap="square" rtlCol="0">
            <a:spAutoFit/>
          </a:bodyPr>
          <a:lstStyle/>
          <a:p>
            <a:pPr algn="ctr"/>
            <a:r>
              <a:rPr lang="en-IN" sz="4800" b="1" dirty="0"/>
              <a:t>Problem Statement</a:t>
            </a:r>
          </a:p>
        </p:txBody>
      </p:sp>
      <p:sp>
        <p:nvSpPr>
          <p:cNvPr id="9" name="TextBox 8">
            <a:extLst>
              <a:ext uri="{FF2B5EF4-FFF2-40B4-BE49-F238E27FC236}">
                <a16:creationId xmlns:a16="http://schemas.microsoft.com/office/drawing/2014/main" id="{C18F7F32-EEE9-E193-0255-DB78D7D09D7E}"/>
              </a:ext>
            </a:extLst>
          </p:cNvPr>
          <p:cNvSpPr txBox="1"/>
          <p:nvPr/>
        </p:nvSpPr>
        <p:spPr>
          <a:xfrm>
            <a:off x="1895330" y="6327276"/>
            <a:ext cx="14439899" cy="3539430"/>
          </a:xfrm>
          <a:prstGeom prst="rect">
            <a:avLst/>
          </a:prstGeom>
          <a:noFill/>
        </p:spPr>
        <p:txBody>
          <a:bodyPr wrap="square" rtlCol="0">
            <a:spAutoFit/>
          </a:bodyPr>
          <a:lstStyle/>
          <a:p>
            <a:pPr algn="just"/>
            <a:r>
              <a:rPr lang="en-US" sz="2800" b="1" dirty="0"/>
              <a:t>Skin cancer is one of the most common forms of cancer, and early detection is critical for </a:t>
            </a:r>
          </a:p>
          <a:p>
            <a:pPr algn="just"/>
            <a:r>
              <a:rPr lang="en-US" sz="2800" b="1" dirty="0"/>
              <a:t>successful treatment and patient outcomes. However, visual diagnosis of skin cancer can be </a:t>
            </a:r>
          </a:p>
          <a:p>
            <a:pPr algn="just"/>
            <a:r>
              <a:rPr lang="en-US" sz="2800" b="1" dirty="0"/>
              <a:t>challenging, even for trained medical professionals, due to the wide variety of skin lesions and </a:t>
            </a:r>
          </a:p>
          <a:p>
            <a:pPr algn="just"/>
            <a:r>
              <a:rPr lang="en-US" sz="2800" b="1" dirty="0"/>
              <a:t>the subtleties in appearance between different types of skin cancer. Machine learning, </a:t>
            </a:r>
          </a:p>
          <a:p>
            <a:pPr algn="just"/>
            <a:r>
              <a:rPr lang="en-US" sz="2800" b="1" dirty="0"/>
              <a:t>particularly CNN models, has shown great potential in improving diagnostic accuracy for skin </a:t>
            </a:r>
          </a:p>
          <a:p>
            <a:pPr algn="just"/>
            <a:r>
              <a:rPr lang="en-US" sz="2800" b="1" dirty="0"/>
              <a:t>cancer detection and classification. Therefore, the problem addressed in this project is to </a:t>
            </a:r>
          </a:p>
          <a:p>
            <a:pPr algn="just"/>
            <a:r>
              <a:rPr lang="en-US" sz="2800" b="1" dirty="0"/>
              <a:t>develop a skin cancer detection and classification model using CNN models to improve </a:t>
            </a:r>
          </a:p>
          <a:p>
            <a:pPr algn="just"/>
            <a:r>
              <a:rPr lang="en-US" sz="2800" b="1" dirty="0"/>
              <a:t>diagnostic accuracy and potentially reduce the burden on healthcare systems.</a:t>
            </a:r>
            <a:endParaRPr lang="en-IN" sz="2800" b="1" dirty="0"/>
          </a:p>
        </p:txBody>
      </p:sp>
    </p:spTree>
    <p:extLst>
      <p:ext uri="{BB962C8B-B14F-4D97-AF65-F5344CB8AC3E}">
        <p14:creationId xmlns:p14="http://schemas.microsoft.com/office/powerpoint/2010/main" val="277480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0" y="-10960"/>
            <a:ext cx="2315845" cy="2959100"/>
          </a:xfrm>
          <a:custGeom>
            <a:avLst/>
            <a:gdLst/>
            <a:ahLst/>
            <a:cxnLst/>
            <a:rect l="l" t="t" r="r" b="b"/>
            <a:pathLst>
              <a:path w="2315845" h="2959100">
                <a:moveTo>
                  <a:pt x="774885" y="1181100"/>
                </a:moveTo>
                <a:lnTo>
                  <a:pt x="627301" y="1181100"/>
                </a:lnTo>
                <a:lnTo>
                  <a:pt x="647193" y="1168400"/>
                </a:lnTo>
                <a:lnTo>
                  <a:pt x="659767" y="1143000"/>
                </a:lnTo>
                <a:lnTo>
                  <a:pt x="666433" y="1117600"/>
                </a:lnTo>
                <a:lnTo>
                  <a:pt x="674073" y="1066800"/>
                </a:lnTo>
                <a:lnTo>
                  <a:pt x="684077" y="1028700"/>
                </a:lnTo>
                <a:lnTo>
                  <a:pt x="696309" y="977900"/>
                </a:lnTo>
                <a:lnTo>
                  <a:pt x="710634" y="927100"/>
                </a:lnTo>
                <a:lnTo>
                  <a:pt x="726917" y="889000"/>
                </a:lnTo>
                <a:lnTo>
                  <a:pt x="745021" y="838200"/>
                </a:lnTo>
                <a:lnTo>
                  <a:pt x="764813" y="800100"/>
                </a:lnTo>
                <a:lnTo>
                  <a:pt x="786156" y="749300"/>
                </a:lnTo>
                <a:lnTo>
                  <a:pt x="808915" y="711200"/>
                </a:lnTo>
                <a:lnTo>
                  <a:pt x="835031" y="660400"/>
                </a:lnTo>
                <a:lnTo>
                  <a:pt x="863208" y="622300"/>
                </a:lnTo>
                <a:lnTo>
                  <a:pt x="893475" y="584200"/>
                </a:lnTo>
                <a:lnTo>
                  <a:pt x="925862" y="546100"/>
                </a:lnTo>
                <a:lnTo>
                  <a:pt x="960396" y="508000"/>
                </a:lnTo>
                <a:lnTo>
                  <a:pt x="997108" y="469900"/>
                </a:lnTo>
                <a:lnTo>
                  <a:pt x="1036026" y="444500"/>
                </a:lnTo>
                <a:lnTo>
                  <a:pt x="1077178" y="419100"/>
                </a:lnTo>
                <a:lnTo>
                  <a:pt x="1120595" y="393700"/>
                </a:lnTo>
                <a:lnTo>
                  <a:pt x="1166303" y="368300"/>
                </a:lnTo>
                <a:lnTo>
                  <a:pt x="1214334" y="355600"/>
                </a:lnTo>
                <a:lnTo>
                  <a:pt x="1238522" y="342900"/>
                </a:lnTo>
                <a:lnTo>
                  <a:pt x="1253509" y="330200"/>
                </a:lnTo>
                <a:lnTo>
                  <a:pt x="1260759" y="304800"/>
                </a:lnTo>
                <a:lnTo>
                  <a:pt x="1261735" y="279400"/>
                </a:lnTo>
                <a:lnTo>
                  <a:pt x="1259884" y="228600"/>
                </a:lnTo>
                <a:lnTo>
                  <a:pt x="1259576" y="177800"/>
                </a:lnTo>
                <a:lnTo>
                  <a:pt x="1260696" y="127000"/>
                </a:lnTo>
                <a:lnTo>
                  <a:pt x="1263128" y="88900"/>
                </a:lnTo>
                <a:lnTo>
                  <a:pt x="1266757" y="38100"/>
                </a:lnTo>
                <a:lnTo>
                  <a:pt x="1270757" y="0"/>
                </a:lnTo>
                <a:lnTo>
                  <a:pt x="1361116" y="0"/>
                </a:lnTo>
                <a:lnTo>
                  <a:pt x="1359604" y="12700"/>
                </a:lnTo>
                <a:lnTo>
                  <a:pt x="1357468" y="63500"/>
                </a:lnTo>
                <a:lnTo>
                  <a:pt x="1356641" y="101600"/>
                </a:lnTo>
                <a:lnTo>
                  <a:pt x="1356712" y="152400"/>
                </a:lnTo>
                <a:lnTo>
                  <a:pt x="1357271" y="203200"/>
                </a:lnTo>
                <a:lnTo>
                  <a:pt x="1357907" y="254000"/>
                </a:lnTo>
                <a:lnTo>
                  <a:pt x="1358210" y="304800"/>
                </a:lnTo>
                <a:lnTo>
                  <a:pt x="1995337" y="304800"/>
                </a:lnTo>
                <a:lnTo>
                  <a:pt x="2046200" y="330200"/>
                </a:lnTo>
                <a:lnTo>
                  <a:pt x="2092308" y="342900"/>
                </a:lnTo>
                <a:lnTo>
                  <a:pt x="1677784" y="342900"/>
                </a:lnTo>
                <a:lnTo>
                  <a:pt x="1629950" y="355600"/>
                </a:lnTo>
                <a:lnTo>
                  <a:pt x="1534296" y="355600"/>
                </a:lnTo>
                <a:lnTo>
                  <a:pt x="1438653" y="381000"/>
                </a:lnTo>
                <a:lnTo>
                  <a:pt x="1390833" y="381000"/>
                </a:lnTo>
                <a:lnTo>
                  <a:pt x="1374029" y="393700"/>
                </a:lnTo>
                <a:lnTo>
                  <a:pt x="1365146" y="406400"/>
                </a:lnTo>
                <a:lnTo>
                  <a:pt x="1362484" y="419100"/>
                </a:lnTo>
                <a:lnTo>
                  <a:pt x="1364344" y="431800"/>
                </a:lnTo>
                <a:lnTo>
                  <a:pt x="1231628" y="431800"/>
                </a:lnTo>
                <a:lnTo>
                  <a:pt x="1194901" y="457200"/>
                </a:lnTo>
                <a:lnTo>
                  <a:pt x="1158187" y="469900"/>
                </a:lnTo>
                <a:lnTo>
                  <a:pt x="1085658" y="520700"/>
                </a:lnTo>
                <a:lnTo>
                  <a:pt x="1050278" y="546100"/>
                </a:lnTo>
                <a:lnTo>
                  <a:pt x="1015777" y="584200"/>
                </a:lnTo>
                <a:lnTo>
                  <a:pt x="982372" y="622300"/>
                </a:lnTo>
                <a:lnTo>
                  <a:pt x="950279" y="660400"/>
                </a:lnTo>
                <a:lnTo>
                  <a:pt x="919715" y="698500"/>
                </a:lnTo>
                <a:lnTo>
                  <a:pt x="890898" y="736600"/>
                </a:lnTo>
                <a:lnTo>
                  <a:pt x="864043" y="787400"/>
                </a:lnTo>
                <a:lnTo>
                  <a:pt x="839368" y="838200"/>
                </a:lnTo>
                <a:lnTo>
                  <a:pt x="817091" y="876300"/>
                </a:lnTo>
                <a:lnTo>
                  <a:pt x="797426" y="927100"/>
                </a:lnTo>
                <a:lnTo>
                  <a:pt x="780593" y="977900"/>
                </a:lnTo>
                <a:lnTo>
                  <a:pt x="766806" y="1028700"/>
                </a:lnTo>
                <a:lnTo>
                  <a:pt x="756284" y="1079500"/>
                </a:lnTo>
                <a:lnTo>
                  <a:pt x="749243" y="1130300"/>
                </a:lnTo>
                <a:lnTo>
                  <a:pt x="745899" y="1168400"/>
                </a:lnTo>
                <a:lnTo>
                  <a:pt x="774885" y="1181100"/>
                </a:lnTo>
                <a:close/>
              </a:path>
              <a:path w="2315845" h="2959100">
                <a:moveTo>
                  <a:pt x="1995337" y="304800"/>
                </a:moveTo>
                <a:lnTo>
                  <a:pt x="1358210" y="304800"/>
                </a:lnTo>
                <a:lnTo>
                  <a:pt x="1412029" y="292100"/>
                </a:lnTo>
                <a:lnTo>
                  <a:pt x="1465664" y="292100"/>
                </a:lnTo>
                <a:lnTo>
                  <a:pt x="1572909" y="266700"/>
                </a:lnTo>
                <a:lnTo>
                  <a:pt x="1838030" y="266700"/>
                </a:lnTo>
                <a:lnTo>
                  <a:pt x="1995337" y="304800"/>
                </a:lnTo>
                <a:close/>
              </a:path>
              <a:path w="2315845" h="2959100">
                <a:moveTo>
                  <a:pt x="2179813" y="1104900"/>
                </a:moveTo>
                <a:lnTo>
                  <a:pt x="1980848" y="1104900"/>
                </a:lnTo>
                <a:lnTo>
                  <a:pt x="2019316" y="1092200"/>
                </a:lnTo>
                <a:lnTo>
                  <a:pt x="2055049" y="1079500"/>
                </a:lnTo>
                <a:lnTo>
                  <a:pt x="2117806" y="1041400"/>
                </a:lnTo>
                <a:lnTo>
                  <a:pt x="2168119" y="977900"/>
                </a:lnTo>
                <a:lnTo>
                  <a:pt x="2188296" y="939800"/>
                </a:lnTo>
                <a:lnTo>
                  <a:pt x="2204988" y="901700"/>
                </a:lnTo>
                <a:lnTo>
                  <a:pt x="2218069" y="863600"/>
                </a:lnTo>
                <a:lnTo>
                  <a:pt x="2227415" y="812800"/>
                </a:lnTo>
                <a:lnTo>
                  <a:pt x="2232900" y="774700"/>
                </a:lnTo>
                <a:lnTo>
                  <a:pt x="2229104" y="711200"/>
                </a:lnTo>
                <a:lnTo>
                  <a:pt x="2221584" y="660400"/>
                </a:lnTo>
                <a:lnTo>
                  <a:pt x="2210209" y="622300"/>
                </a:lnTo>
                <a:lnTo>
                  <a:pt x="2194852" y="571500"/>
                </a:lnTo>
                <a:lnTo>
                  <a:pt x="2175382" y="533400"/>
                </a:lnTo>
                <a:lnTo>
                  <a:pt x="2151670" y="508000"/>
                </a:lnTo>
                <a:lnTo>
                  <a:pt x="2123586" y="469900"/>
                </a:lnTo>
                <a:lnTo>
                  <a:pt x="2091001" y="444500"/>
                </a:lnTo>
                <a:lnTo>
                  <a:pt x="2053785" y="419100"/>
                </a:lnTo>
                <a:lnTo>
                  <a:pt x="2011810" y="406400"/>
                </a:lnTo>
                <a:lnTo>
                  <a:pt x="1964945" y="381000"/>
                </a:lnTo>
                <a:lnTo>
                  <a:pt x="1869188" y="355600"/>
                </a:lnTo>
                <a:lnTo>
                  <a:pt x="1821325" y="355600"/>
                </a:lnTo>
                <a:lnTo>
                  <a:pt x="1773471" y="342900"/>
                </a:lnTo>
                <a:lnTo>
                  <a:pt x="2092308" y="342900"/>
                </a:lnTo>
                <a:lnTo>
                  <a:pt x="2133787" y="368300"/>
                </a:lnTo>
                <a:lnTo>
                  <a:pt x="2170768" y="406400"/>
                </a:lnTo>
                <a:lnTo>
                  <a:pt x="2203379" y="444500"/>
                </a:lnTo>
                <a:lnTo>
                  <a:pt x="2231749" y="482600"/>
                </a:lnTo>
                <a:lnTo>
                  <a:pt x="2256007" y="520700"/>
                </a:lnTo>
                <a:lnTo>
                  <a:pt x="2276282" y="558800"/>
                </a:lnTo>
                <a:lnTo>
                  <a:pt x="2292702" y="609600"/>
                </a:lnTo>
                <a:lnTo>
                  <a:pt x="2305396" y="660400"/>
                </a:lnTo>
                <a:lnTo>
                  <a:pt x="2313005" y="711200"/>
                </a:lnTo>
                <a:lnTo>
                  <a:pt x="2315656" y="762000"/>
                </a:lnTo>
                <a:lnTo>
                  <a:pt x="2313518" y="812800"/>
                </a:lnTo>
                <a:lnTo>
                  <a:pt x="2306756" y="850900"/>
                </a:lnTo>
                <a:lnTo>
                  <a:pt x="2295536" y="901700"/>
                </a:lnTo>
                <a:lnTo>
                  <a:pt x="2280027" y="939800"/>
                </a:lnTo>
                <a:lnTo>
                  <a:pt x="2260394" y="990600"/>
                </a:lnTo>
                <a:lnTo>
                  <a:pt x="2236804" y="1028700"/>
                </a:lnTo>
                <a:lnTo>
                  <a:pt x="2210587" y="1066800"/>
                </a:lnTo>
                <a:lnTo>
                  <a:pt x="2179813" y="1104900"/>
                </a:lnTo>
                <a:close/>
              </a:path>
              <a:path w="2315845" h="2959100">
                <a:moveTo>
                  <a:pt x="1976675" y="1193800"/>
                </a:moveTo>
                <a:lnTo>
                  <a:pt x="1882607" y="1193800"/>
                </a:lnTo>
                <a:lnTo>
                  <a:pt x="1786704" y="1168400"/>
                </a:lnTo>
                <a:lnTo>
                  <a:pt x="1740698" y="1143000"/>
                </a:lnTo>
                <a:lnTo>
                  <a:pt x="1696962" y="1130300"/>
                </a:lnTo>
                <a:lnTo>
                  <a:pt x="1655469" y="1104900"/>
                </a:lnTo>
                <a:lnTo>
                  <a:pt x="1616190" y="1079500"/>
                </a:lnTo>
                <a:lnTo>
                  <a:pt x="1579097" y="1054100"/>
                </a:lnTo>
                <a:lnTo>
                  <a:pt x="1544162" y="1016000"/>
                </a:lnTo>
                <a:lnTo>
                  <a:pt x="1511357" y="990600"/>
                </a:lnTo>
                <a:lnTo>
                  <a:pt x="1480652" y="952500"/>
                </a:lnTo>
                <a:lnTo>
                  <a:pt x="1452021" y="914400"/>
                </a:lnTo>
                <a:lnTo>
                  <a:pt x="1425435" y="876300"/>
                </a:lnTo>
                <a:lnTo>
                  <a:pt x="1400865" y="838200"/>
                </a:lnTo>
                <a:lnTo>
                  <a:pt x="1378283" y="787400"/>
                </a:lnTo>
                <a:lnTo>
                  <a:pt x="1357661" y="749300"/>
                </a:lnTo>
                <a:lnTo>
                  <a:pt x="1338971" y="698500"/>
                </a:lnTo>
                <a:lnTo>
                  <a:pt x="1323869" y="647700"/>
                </a:lnTo>
                <a:lnTo>
                  <a:pt x="1311311" y="609600"/>
                </a:lnTo>
                <a:lnTo>
                  <a:pt x="1300225" y="558800"/>
                </a:lnTo>
                <a:lnTo>
                  <a:pt x="1289540" y="508000"/>
                </a:lnTo>
                <a:lnTo>
                  <a:pt x="1278186" y="469900"/>
                </a:lnTo>
                <a:lnTo>
                  <a:pt x="1275794" y="457200"/>
                </a:lnTo>
                <a:lnTo>
                  <a:pt x="1273272" y="444500"/>
                </a:lnTo>
                <a:lnTo>
                  <a:pt x="1268148" y="431800"/>
                </a:lnTo>
                <a:lnTo>
                  <a:pt x="1364344" y="431800"/>
                </a:lnTo>
                <a:lnTo>
                  <a:pt x="1372282" y="469900"/>
                </a:lnTo>
                <a:lnTo>
                  <a:pt x="1380377" y="508000"/>
                </a:lnTo>
                <a:lnTo>
                  <a:pt x="1388890" y="546100"/>
                </a:lnTo>
                <a:lnTo>
                  <a:pt x="1398083" y="584200"/>
                </a:lnTo>
                <a:lnTo>
                  <a:pt x="1412901" y="635000"/>
                </a:lnTo>
                <a:lnTo>
                  <a:pt x="1430236" y="685800"/>
                </a:lnTo>
                <a:lnTo>
                  <a:pt x="1450142" y="736600"/>
                </a:lnTo>
                <a:lnTo>
                  <a:pt x="1472670" y="774700"/>
                </a:lnTo>
                <a:lnTo>
                  <a:pt x="1497873" y="825500"/>
                </a:lnTo>
                <a:lnTo>
                  <a:pt x="1525804" y="863600"/>
                </a:lnTo>
                <a:lnTo>
                  <a:pt x="1556515" y="901700"/>
                </a:lnTo>
                <a:lnTo>
                  <a:pt x="1590059" y="939800"/>
                </a:lnTo>
                <a:lnTo>
                  <a:pt x="1626488" y="965200"/>
                </a:lnTo>
                <a:lnTo>
                  <a:pt x="1665855" y="1003300"/>
                </a:lnTo>
                <a:lnTo>
                  <a:pt x="1708212" y="1028700"/>
                </a:lnTo>
                <a:lnTo>
                  <a:pt x="1753612" y="1054100"/>
                </a:lnTo>
                <a:lnTo>
                  <a:pt x="1802108" y="1079500"/>
                </a:lnTo>
                <a:lnTo>
                  <a:pt x="1850272" y="1092200"/>
                </a:lnTo>
                <a:lnTo>
                  <a:pt x="1896201" y="1104900"/>
                </a:lnTo>
                <a:lnTo>
                  <a:pt x="2179813" y="1104900"/>
                </a:lnTo>
                <a:lnTo>
                  <a:pt x="2145028" y="1130300"/>
                </a:lnTo>
                <a:lnTo>
                  <a:pt x="2106776" y="1155700"/>
                </a:lnTo>
                <a:lnTo>
                  <a:pt x="2065602" y="1168400"/>
                </a:lnTo>
                <a:lnTo>
                  <a:pt x="2022054" y="1181100"/>
                </a:lnTo>
                <a:lnTo>
                  <a:pt x="1976675" y="1193800"/>
                </a:lnTo>
                <a:close/>
              </a:path>
              <a:path w="2315845" h="2959100">
                <a:moveTo>
                  <a:pt x="0" y="1549400"/>
                </a:moveTo>
                <a:lnTo>
                  <a:pt x="0" y="1435100"/>
                </a:lnTo>
                <a:lnTo>
                  <a:pt x="18374" y="1409700"/>
                </a:lnTo>
                <a:lnTo>
                  <a:pt x="53559" y="1384300"/>
                </a:lnTo>
                <a:lnTo>
                  <a:pt x="90450" y="1346200"/>
                </a:lnTo>
                <a:lnTo>
                  <a:pt x="129034" y="1320800"/>
                </a:lnTo>
                <a:lnTo>
                  <a:pt x="169295" y="1308100"/>
                </a:lnTo>
                <a:lnTo>
                  <a:pt x="211220" y="1282700"/>
                </a:lnTo>
                <a:lnTo>
                  <a:pt x="254796" y="1257300"/>
                </a:lnTo>
                <a:lnTo>
                  <a:pt x="346841" y="1231900"/>
                </a:lnTo>
                <a:lnTo>
                  <a:pt x="445320" y="1206500"/>
                </a:lnTo>
                <a:lnTo>
                  <a:pt x="483359" y="1193800"/>
                </a:lnTo>
                <a:lnTo>
                  <a:pt x="521685" y="1193800"/>
                </a:lnTo>
                <a:lnTo>
                  <a:pt x="560168" y="1181100"/>
                </a:lnTo>
                <a:lnTo>
                  <a:pt x="804001" y="1181100"/>
                </a:lnTo>
                <a:lnTo>
                  <a:pt x="861893" y="1206500"/>
                </a:lnTo>
                <a:lnTo>
                  <a:pt x="908955" y="1219200"/>
                </a:lnTo>
                <a:lnTo>
                  <a:pt x="953815" y="1231900"/>
                </a:lnTo>
                <a:lnTo>
                  <a:pt x="996531" y="1257300"/>
                </a:lnTo>
                <a:lnTo>
                  <a:pt x="583966" y="1257300"/>
                </a:lnTo>
                <a:lnTo>
                  <a:pt x="433845" y="1295400"/>
                </a:lnTo>
                <a:lnTo>
                  <a:pt x="339026" y="1320800"/>
                </a:lnTo>
                <a:lnTo>
                  <a:pt x="293458" y="1333500"/>
                </a:lnTo>
                <a:lnTo>
                  <a:pt x="249233" y="1358900"/>
                </a:lnTo>
                <a:lnTo>
                  <a:pt x="206440" y="1371600"/>
                </a:lnTo>
                <a:lnTo>
                  <a:pt x="165165" y="1397000"/>
                </a:lnTo>
                <a:lnTo>
                  <a:pt x="125496" y="1422400"/>
                </a:lnTo>
                <a:lnTo>
                  <a:pt x="87520" y="1460500"/>
                </a:lnTo>
                <a:lnTo>
                  <a:pt x="51326" y="1485900"/>
                </a:lnTo>
                <a:lnTo>
                  <a:pt x="16999" y="1524000"/>
                </a:lnTo>
                <a:lnTo>
                  <a:pt x="0" y="1549400"/>
                </a:lnTo>
                <a:close/>
              </a:path>
              <a:path w="2315845" h="2959100">
                <a:moveTo>
                  <a:pt x="734397" y="1270000"/>
                </a:moveTo>
                <a:lnTo>
                  <a:pt x="636620" y="1270000"/>
                </a:lnTo>
                <a:lnTo>
                  <a:pt x="635761" y="1257300"/>
                </a:lnTo>
                <a:lnTo>
                  <a:pt x="747258" y="1257300"/>
                </a:lnTo>
                <a:lnTo>
                  <a:pt x="734397" y="1270000"/>
                </a:lnTo>
                <a:close/>
              </a:path>
              <a:path w="2315845" h="2959100">
                <a:moveTo>
                  <a:pt x="1179705" y="2882900"/>
                </a:moveTo>
                <a:lnTo>
                  <a:pt x="1012490" y="2882900"/>
                </a:lnTo>
                <a:lnTo>
                  <a:pt x="1052581" y="2870200"/>
                </a:lnTo>
                <a:lnTo>
                  <a:pt x="1097504" y="2844800"/>
                </a:lnTo>
                <a:lnTo>
                  <a:pt x="1136227" y="2819400"/>
                </a:lnTo>
                <a:lnTo>
                  <a:pt x="1172475" y="2781300"/>
                </a:lnTo>
                <a:lnTo>
                  <a:pt x="1205979" y="2743200"/>
                </a:lnTo>
                <a:lnTo>
                  <a:pt x="1236475" y="2705100"/>
                </a:lnTo>
                <a:lnTo>
                  <a:pt x="1263697" y="2667000"/>
                </a:lnTo>
                <a:lnTo>
                  <a:pt x="1287377" y="2628900"/>
                </a:lnTo>
                <a:lnTo>
                  <a:pt x="1307250" y="2578100"/>
                </a:lnTo>
                <a:lnTo>
                  <a:pt x="1323050" y="2540000"/>
                </a:lnTo>
                <a:lnTo>
                  <a:pt x="1334510" y="2489200"/>
                </a:lnTo>
                <a:lnTo>
                  <a:pt x="1342284" y="2438400"/>
                </a:lnTo>
                <a:lnTo>
                  <a:pt x="1347747" y="2387600"/>
                </a:lnTo>
                <a:lnTo>
                  <a:pt x="1351352" y="2336800"/>
                </a:lnTo>
                <a:lnTo>
                  <a:pt x="1353551" y="2286000"/>
                </a:lnTo>
                <a:lnTo>
                  <a:pt x="1354800" y="2235200"/>
                </a:lnTo>
                <a:lnTo>
                  <a:pt x="1355551" y="2184400"/>
                </a:lnTo>
                <a:lnTo>
                  <a:pt x="1356258" y="2133600"/>
                </a:lnTo>
                <a:lnTo>
                  <a:pt x="1355891" y="2082800"/>
                </a:lnTo>
                <a:lnTo>
                  <a:pt x="1353135" y="2032000"/>
                </a:lnTo>
                <a:lnTo>
                  <a:pt x="1348015" y="1981200"/>
                </a:lnTo>
                <a:lnTo>
                  <a:pt x="1340557" y="1930400"/>
                </a:lnTo>
                <a:lnTo>
                  <a:pt x="1330787" y="1892300"/>
                </a:lnTo>
                <a:lnTo>
                  <a:pt x="1318732" y="1841500"/>
                </a:lnTo>
                <a:lnTo>
                  <a:pt x="1304416" y="1790700"/>
                </a:lnTo>
                <a:lnTo>
                  <a:pt x="1287866" y="1752600"/>
                </a:lnTo>
                <a:lnTo>
                  <a:pt x="1269108" y="1701800"/>
                </a:lnTo>
                <a:lnTo>
                  <a:pt x="1248167" y="1651000"/>
                </a:lnTo>
                <a:lnTo>
                  <a:pt x="1225070" y="1612900"/>
                </a:lnTo>
                <a:lnTo>
                  <a:pt x="1199842" y="1562100"/>
                </a:lnTo>
                <a:lnTo>
                  <a:pt x="1172509" y="1524000"/>
                </a:lnTo>
                <a:lnTo>
                  <a:pt x="1141740" y="1485900"/>
                </a:lnTo>
                <a:lnTo>
                  <a:pt x="1108675" y="1447800"/>
                </a:lnTo>
                <a:lnTo>
                  <a:pt x="1073345" y="1409700"/>
                </a:lnTo>
                <a:lnTo>
                  <a:pt x="1035780" y="1371600"/>
                </a:lnTo>
                <a:lnTo>
                  <a:pt x="996010" y="1346200"/>
                </a:lnTo>
                <a:lnTo>
                  <a:pt x="954065" y="1320800"/>
                </a:lnTo>
                <a:lnTo>
                  <a:pt x="909975" y="1308100"/>
                </a:lnTo>
                <a:lnTo>
                  <a:pt x="863771" y="1282700"/>
                </a:lnTo>
                <a:lnTo>
                  <a:pt x="815482" y="1270000"/>
                </a:lnTo>
                <a:lnTo>
                  <a:pt x="765138" y="1257300"/>
                </a:lnTo>
                <a:lnTo>
                  <a:pt x="996531" y="1257300"/>
                </a:lnTo>
                <a:lnTo>
                  <a:pt x="1037159" y="1282700"/>
                </a:lnTo>
                <a:lnTo>
                  <a:pt x="1075755" y="1308100"/>
                </a:lnTo>
                <a:lnTo>
                  <a:pt x="1112378" y="1333500"/>
                </a:lnTo>
                <a:lnTo>
                  <a:pt x="1147083" y="1371600"/>
                </a:lnTo>
                <a:lnTo>
                  <a:pt x="1179929" y="1397000"/>
                </a:lnTo>
                <a:lnTo>
                  <a:pt x="1210970" y="1435100"/>
                </a:lnTo>
                <a:lnTo>
                  <a:pt x="1240265" y="1485900"/>
                </a:lnTo>
                <a:lnTo>
                  <a:pt x="1268967" y="1524000"/>
                </a:lnTo>
                <a:lnTo>
                  <a:pt x="1295239" y="1574800"/>
                </a:lnTo>
                <a:lnTo>
                  <a:pt x="1319135" y="1612900"/>
                </a:lnTo>
                <a:lnTo>
                  <a:pt x="1340711" y="1663700"/>
                </a:lnTo>
                <a:lnTo>
                  <a:pt x="1360019" y="1714500"/>
                </a:lnTo>
                <a:lnTo>
                  <a:pt x="1377115" y="1752600"/>
                </a:lnTo>
                <a:lnTo>
                  <a:pt x="1392053" y="1803400"/>
                </a:lnTo>
                <a:lnTo>
                  <a:pt x="1404887" y="1854200"/>
                </a:lnTo>
                <a:lnTo>
                  <a:pt x="1415671" y="1905000"/>
                </a:lnTo>
                <a:lnTo>
                  <a:pt x="1424460" y="1955800"/>
                </a:lnTo>
                <a:lnTo>
                  <a:pt x="1431307" y="2006600"/>
                </a:lnTo>
                <a:lnTo>
                  <a:pt x="1436267" y="2057400"/>
                </a:lnTo>
                <a:lnTo>
                  <a:pt x="1439395" y="2108200"/>
                </a:lnTo>
                <a:lnTo>
                  <a:pt x="1440744" y="2159000"/>
                </a:lnTo>
                <a:lnTo>
                  <a:pt x="1441327" y="2209800"/>
                </a:lnTo>
                <a:lnTo>
                  <a:pt x="1441855" y="2247900"/>
                </a:lnTo>
                <a:lnTo>
                  <a:pt x="1441749" y="2298700"/>
                </a:lnTo>
                <a:lnTo>
                  <a:pt x="1440430" y="2349500"/>
                </a:lnTo>
                <a:lnTo>
                  <a:pt x="1437321" y="2400300"/>
                </a:lnTo>
                <a:lnTo>
                  <a:pt x="1431843" y="2438400"/>
                </a:lnTo>
                <a:lnTo>
                  <a:pt x="1423418" y="2489200"/>
                </a:lnTo>
                <a:lnTo>
                  <a:pt x="1411467" y="2540000"/>
                </a:lnTo>
                <a:lnTo>
                  <a:pt x="1394690" y="2578100"/>
                </a:lnTo>
                <a:lnTo>
                  <a:pt x="1374860" y="2628900"/>
                </a:lnTo>
                <a:lnTo>
                  <a:pt x="1352004" y="2679700"/>
                </a:lnTo>
                <a:lnTo>
                  <a:pt x="1326146" y="2717800"/>
                </a:lnTo>
                <a:lnTo>
                  <a:pt x="1297311" y="2768600"/>
                </a:lnTo>
                <a:lnTo>
                  <a:pt x="1265525" y="2806700"/>
                </a:lnTo>
                <a:lnTo>
                  <a:pt x="1230813" y="2844800"/>
                </a:lnTo>
                <a:lnTo>
                  <a:pt x="1193201" y="2870200"/>
                </a:lnTo>
                <a:lnTo>
                  <a:pt x="1179705" y="2882900"/>
                </a:lnTo>
                <a:close/>
              </a:path>
              <a:path w="2315845" h="2959100">
                <a:moveTo>
                  <a:pt x="1064763" y="2959100"/>
                </a:moveTo>
                <a:lnTo>
                  <a:pt x="982382" y="2959100"/>
                </a:lnTo>
                <a:lnTo>
                  <a:pt x="943451" y="2946400"/>
                </a:lnTo>
                <a:lnTo>
                  <a:pt x="906118" y="2933700"/>
                </a:lnTo>
                <a:lnTo>
                  <a:pt x="870451" y="2895600"/>
                </a:lnTo>
                <a:lnTo>
                  <a:pt x="836519" y="2857500"/>
                </a:lnTo>
                <a:lnTo>
                  <a:pt x="807140" y="2806700"/>
                </a:lnTo>
                <a:lnTo>
                  <a:pt x="781908" y="2768600"/>
                </a:lnTo>
                <a:lnTo>
                  <a:pt x="760446" y="2717800"/>
                </a:lnTo>
                <a:lnTo>
                  <a:pt x="742379" y="2667000"/>
                </a:lnTo>
                <a:lnTo>
                  <a:pt x="727332" y="2616200"/>
                </a:lnTo>
                <a:lnTo>
                  <a:pt x="714927" y="2565400"/>
                </a:lnTo>
                <a:lnTo>
                  <a:pt x="704791" y="2514600"/>
                </a:lnTo>
                <a:lnTo>
                  <a:pt x="696546" y="2463800"/>
                </a:lnTo>
                <a:lnTo>
                  <a:pt x="689177" y="2413000"/>
                </a:lnTo>
                <a:lnTo>
                  <a:pt x="681472" y="2362200"/>
                </a:lnTo>
                <a:lnTo>
                  <a:pt x="665715" y="2260600"/>
                </a:lnTo>
                <a:lnTo>
                  <a:pt x="657988" y="2209800"/>
                </a:lnTo>
                <a:lnTo>
                  <a:pt x="650580" y="2159000"/>
                </a:lnTo>
                <a:lnTo>
                  <a:pt x="643655" y="2108200"/>
                </a:lnTo>
                <a:lnTo>
                  <a:pt x="637377" y="2057400"/>
                </a:lnTo>
                <a:lnTo>
                  <a:pt x="631907" y="2006600"/>
                </a:lnTo>
                <a:lnTo>
                  <a:pt x="627411" y="1955800"/>
                </a:lnTo>
                <a:lnTo>
                  <a:pt x="624051" y="1905000"/>
                </a:lnTo>
                <a:lnTo>
                  <a:pt x="621865" y="1854200"/>
                </a:lnTo>
                <a:lnTo>
                  <a:pt x="620822" y="1803400"/>
                </a:lnTo>
                <a:lnTo>
                  <a:pt x="620751" y="1752600"/>
                </a:lnTo>
                <a:lnTo>
                  <a:pt x="621481" y="1689100"/>
                </a:lnTo>
                <a:lnTo>
                  <a:pt x="622840" y="1638300"/>
                </a:lnTo>
                <a:lnTo>
                  <a:pt x="624658" y="1587500"/>
                </a:lnTo>
                <a:lnTo>
                  <a:pt x="626763" y="1536700"/>
                </a:lnTo>
                <a:lnTo>
                  <a:pt x="628986" y="1485900"/>
                </a:lnTo>
                <a:lnTo>
                  <a:pt x="631155" y="1435100"/>
                </a:lnTo>
                <a:lnTo>
                  <a:pt x="633098" y="1384300"/>
                </a:lnTo>
                <a:lnTo>
                  <a:pt x="634646" y="1333500"/>
                </a:lnTo>
                <a:lnTo>
                  <a:pt x="635208" y="1320800"/>
                </a:lnTo>
                <a:lnTo>
                  <a:pt x="636215" y="1308100"/>
                </a:lnTo>
                <a:lnTo>
                  <a:pt x="637273" y="1295400"/>
                </a:lnTo>
                <a:lnTo>
                  <a:pt x="637992" y="1282700"/>
                </a:lnTo>
                <a:lnTo>
                  <a:pt x="637399" y="1270000"/>
                </a:lnTo>
                <a:lnTo>
                  <a:pt x="726242" y="1270000"/>
                </a:lnTo>
                <a:lnTo>
                  <a:pt x="722477" y="1295400"/>
                </a:lnTo>
                <a:lnTo>
                  <a:pt x="710416" y="1435100"/>
                </a:lnTo>
                <a:lnTo>
                  <a:pt x="694258" y="1638300"/>
                </a:lnTo>
                <a:lnTo>
                  <a:pt x="686230" y="1739900"/>
                </a:lnTo>
                <a:lnTo>
                  <a:pt x="704632" y="1739900"/>
                </a:lnTo>
                <a:lnTo>
                  <a:pt x="703787" y="1790700"/>
                </a:lnTo>
                <a:lnTo>
                  <a:pt x="702471" y="1828800"/>
                </a:lnTo>
                <a:lnTo>
                  <a:pt x="702515" y="1879600"/>
                </a:lnTo>
                <a:lnTo>
                  <a:pt x="705748" y="1917700"/>
                </a:lnTo>
                <a:lnTo>
                  <a:pt x="711856" y="1968500"/>
                </a:lnTo>
                <a:lnTo>
                  <a:pt x="718151" y="2019300"/>
                </a:lnTo>
                <a:lnTo>
                  <a:pt x="724613" y="2070100"/>
                </a:lnTo>
                <a:lnTo>
                  <a:pt x="731222" y="2120900"/>
                </a:lnTo>
                <a:lnTo>
                  <a:pt x="737959" y="2159000"/>
                </a:lnTo>
                <a:lnTo>
                  <a:pt x="744802" y="2209800"/>
                </a:lnTo>
                <a:lnTo>
                  <a:pt x="751732" y="2260600"/>
                </a:lnTo>
                <a:lnTo>
                  <a:pt x="758728" y="2311400"/>
                </a:lnTo>
                <a:lnTo>
                  <a:pt x="765771" y="2362200"/>
                </a:lnTo>
                <a:lnTo>
                  <a:pt x="779916" y="2463800"/>
                </a:lnTo>
                <a:lnTo>
                  <a:pt x="787436" y="2501900"/>
                </a:lnTo>
                <a:lnTo>
                  <a:pt x="796629" y="2552700"/>
                </a:lnTo>
                <a:lnTo>
                  <a:pt x="807834" y="2603500"/>
                </a:lnTo>
                <a:lnTo>
                  <a:pt x="821392" y="2641600"/>
                </a:lnTo>
                <a:lnTo>
                  <a:pt x="837643" y="2692400"/>
                </a:lnTo>
                <a:lnTo>
                  <a:pt x="856926" y="2730500"/>
                </a:lnTo>
                <a:lnTo>
                  <a:pt x="879581" y="2768600"/>
                </a:lnTo>
                <a:lnTo>
                  <a:pt x="905948" y="2806700"/>
                </a:lnTo>
                <a:lnTo>
                  <a:pt x="940699" y="2857500"/>
                </a:lnTo>
                <a:lnTo>
                  <a:pt x="975704" y="2870200"/>
                </a:lnTo>
                <a:lnTo>
                  <a:pt x="1012490" y="2882900"/>
                </a:lnTo>
                <a:lnTo>
                  <a:pt x="1179705" y="2882900"/>
                </a:lnTo>
                <a:lnTo>
                  <a:pt x="1152713" y="2908300"/>
                </a:lnTo>
                <a:lnTo>
                  <a:pt x="1108076" y="2933700"/>
                </a:lnTo>
                <a:lnTo>
                  <a:pt x="1064763" y="2959100"/>
                </a:lnTo>
                <a:close/>
              </a:path>
            </a:pathLst>
          </a:custGeom>
          <a:solidFill>
            <a:srgbClr val="000000"/>
          </a:solidFill>
        </p:spPr>
        <p:txBody>
          <a:bodyPr wrap="square" lIns="0" tIns="0" rIns="0" bIns="0" rtlCol="0"/>
          <a:lstStyle/>
          <a:p>
            <a:endParaRPr/>
          </a:p>
        </p:txBody>
      </p:sp>
      <p:graphicFrame>
        <p:nvGraphicFramePr>
          <p:cNvPr id="3" name="Table 3">
            <a:extLst>
              <a:ext uri="{FF2B5EF4-FFF2-40B4-BE49-F238E27FC236}">
                <a16:creationId xmlns:a16="http://schemas.microsoft.com/office/drawing/2014/main" id="{974AC109-444F-33B3-1239-674D14F312D2}"/>
              </a:ext>
            </a:extLst>
          </p:cNvPr>
          <p:cNvGraphicFramePr>
            <a:graphicFrameLocks noGrp="1"/>
          </p:cNvGraphicFramePr>
          <p:nvPr>
            <p:extLst>
              <p:ext uri="{D42A27DB-BD31-4B8C-83A1-F6EECF244321}">
                <p14:modId xmlns:p14="http://schemas.microsoft.com/office/powerpoint/2010/main" val="868607841"/>
              </p:ext>
            </p:extLst>
          </p:nvPr>
        </p:nvGraphicFramePr>
        <p:xfrm>
          <a:off x="1295400" y="1485900"/>
          <a:ext cx="15468600" cy="8779179"/>
        </p:xfrm>
        <a:graphic>
          <a:graphicData uri="http://schemas.openxmlformats.org/drawingml/2006/table">
            <a:tbl>
              <a:tblPr firstRow="1" bandRow="1">
                <a:tableStyleId>{5C22544A-7EE6-4342-B048-85BDC9FD1C3A}</a:tableStyleId>
              </a:tblPr>
              <a:tblGrid>
                <a:gridCol w="4060506">
                  <a:extLst>
                    <a:ext uri="{9D8B030D-6E8A-4147-A177-3AD203B41FA5}">
                      <a16:colId xmlns:a16="http://schemas.microsoft.com/office/drawing/2014/main" val="559106514"/>
                    </a:ext>
                  </a:extLst>
                </a:gridCol>
                <a:gridCol w="2126934">
                  <a:extLst>
                    <a:ext uri="{9D8B030D-6E8A-4147-A177-3AD203B41FA5}">
                      <a16:colId xmlns:a16="http://schemas.microsoft.com/office/drawing/2014/main" val="3481731883"/>
                    </a:ext>
                  </a:extLst>
                </a:gridCol>
                <a:gridCol w="3093720">
                  <a:extLst>
                    <a:ext uri="{9D8B030D-6E8A-4147-A177-3AD203B41FA5}">
                      <a16:colId xmlns:a16="http://schemas.microsoft.com/office/drawing/2014/main" val="221711948"/>
                    </a:ext>
                  </a:extLst>
                </a:gridCol>
                <a:gridCol w="3093720">
                  <a:extLst>
                    <a:ext uri="{9D8B030D-6E8A-4147-A177-3AD203B41FA5}">
                      <a16:colId xmlns:a16="http://schemas.microsoft.com/office/drawing/2014/main" val="3700902250"/>
                    </a:ext>
                  </a:extLst>
                </a:gridCol>
                <a:gridCol w="3093720">
                  <a:extLst>
                    <a:ext uri="{9D8B030D-6E8A-4147-A177-3AD203B41FA5}">
                      <a16:colId xmlns:a16="http://schemas.microsoft.com/office/drawing/2014/main" val="2141135554"/>
                    </a:ext>
                  </a:extLst>
                </a:gridCol>
              </a:tblGrid>
              <a:tr h="1011138">
                <a:tc>
                  <a:txBody>
                    <a:bodyPr/>
                    <a:lstStyle/>
                    <a:p>
                      <a:pPr algn="ctr"/>
                      <a:r>
                        <a:rPr lang="en-IN" b="1" i="0" dirty="0">
                          <a:solidFill>
                            <a:schemeClr val="lt1"/>
                          </a:solidFill>
                          <a:effectLst/>
                          <a:latin typeface="+mn-lt"/>
                          <a:ea typeface="+mn-ea"/>
                          <a:cs typeface="+mn-cs"/>
                        </a:rPr>
                        <a:t>Study Title and Year</a:t>
                      </a:r>
                      <a:endParaRPr lang="en-IN" dirty="0"/>
                    </a:p>
                  </a:txBody>
                  <a:tcPr>
                    <a:solidFill>
                      <a:srgbClr val="D8BAA9"/>
                    </a:solidFill>
                  </a:tcPr>
                </a:tc>
                <a:tc>
                  <a:txBody>
                    <a:bodyPr/>
                    <a:lstStyle/>
                    <a:p>
                      <a:pPr algn="ctr"/>
                      <a:r>
                        <a:rPr lang="en-IN" b="1" i="0" dirty="0">
                          <a:solidFill>
                            <a:schemeClr val="lt1"/>
                          </a:solidFill>
                          <a:effectLst/>
                          <a:latin typeface="+mn-lt"/>
                          <a:ea typeface="+mn-ea"/>
                          <a:cs typeface="+mn-cs"/>
                        </a:rPr>
                        <a:t>Deep Learning Technique</a:t>
                      </a:r>
                      <a:endParaRPr lang="en-IN" dirty="0"/>
                    </a:p>
                  </a:txBody>
                  <a:tcPr>
                    <a:solidFill>
                      <a:srgbClr val="D8BAA9"/>
                    </a:solidFill>
                  </a:tcPr>
                </a:tc>
                <a:tc>
                  <a:txBody>
                    <a:bodyPr/>
                    <a:lstStyle/>
                    <a:p>
                      <a:pPr algn="ctr"/>
                      <a:r>
                        <a:rPr lang="en-IN" b="1" i="0" dirty="0">
                          <a:solidFill>
                            <a:schemeClr val="lt1"/>
                          </a:solidFill>
                          <a:effectLst/>
                          <a:latin typeface="+mn-lt"/>
                          <a:ea typeface="+mn-ea"/>
                          <a:cs typeface="+mn-cs"/>
                        </a:rPr>
                        <a:t>Dataset</a:t>
                      </a:r>
                      <a:endParaRPr lang="en-IN" dirty="0"/>
                    </a:p>
                  </a:txBody>
                  <a:tcPr>
                    <a:solidFill>
                      <a:srgbClr val="D8BAA9"/>
                    </a:solidFill>
                  </a:tcPr>
                </a:tc>
                <a:tc>
                  <a:txBody>
                    <a:bodyPr/>
                    <a:lstStyle/>
                    <a:p>
                      <a:pPr algn="ctr"/>
                      <a:r>
                        <a:rPr lang="en-IN" b="1" i="0" dirty="0">
                          <a:solidFill>
                            <a:schemeClr val="lt1"/>
                          </a:solidFill>
                          <a:effectLst/>
                          <a:latin typeface="+mn-lt"/>
                          <a:ea typeface="+mn-ea"/>
                          <a:cs typeface="+mn-cs"/>
                        </a:rPr>
                        <a:t>Accuracy</a:t>
                      </a:r>
                      <a:endParaRPr lang="en-IN" dirty="0"/>
                    </a:p>
                  </a:txBody>
                  <a:tcPr>
                    <a:solidFill>
                      <a:srgbClr val="D8BAA9"/>
                    </a:solidFill>
                  </a:tcPr>
                </a:tc>
                <a:tc>
                  <a:txBody>
                    <a:bodyPr/>
                    <a:lstStyle/>
                    <a:p>
                      <a:pPr algn="ctr"/>
                      <a:r>
                        <a:rPr lang="en-IN" b="1" i="0" dirty="0">
                          <a:solidFill>
                            <a:schemeClr val="lt1"/>
                          </a:solidFill>
                          <a:effectLst/>
                          <a:latin typeface="+mn-lt"/>
                          <a:ea typeface="+mn-ea"/>
                          <a:cs typeface="+mn-cs"/>
                        </a:rPr>
                        <a:t>Limitations</a:t>
                      </a:r>
                      <a:endParaRPr lang="en-IN" dirty="0"/>
                    </a:p>
                  </a:txBody>
                  <a:tcPr>
                    <a:solidFill>
                      <a:srgbClr val="D8BAA9"/>
                    </a:solidFill>
                  </a:tcPr>
                </a:tc>
                <a:extLst>
                  <a:ext uri="{0D108BD9-81ED-4DB2-BD59-A6C34878D82A}">
                    <a16:rowId xmlns:a16="http://schemas.microsoft.com/office/drawing/2014/main" val="3823099784"/>
                  </a:ext>
                </a:extLst>
              </a:tr>
              <a:tr h="1570344">
                <a:tc>
                  <a:txBody>
                    <a:bodyPr/>
                    <a:lstStyle/>
                    <a:p>
                      <a:pPr algn="ctr"/>
                      <a:r>
                        <a:rPr lang="en-US" b="0" i="0" dirty="0">
                          <a:solidFill>
                            <a:schemeClr val="dk1"/>
                          </a:solidFill>
                          <a:effectLst/>
                          <a:latin typeface="+mn-lt"/>
                          <a:ea typeface="+mn-ea"/>
                          <a:cs typeface="+mn-cs"/>
                        </a:rPr>
                        <a:t>An enhanced technique of skin cancer classification using deep convolutional neural network with transfer learning models</a:t>
                      </a:r>
                      <a:endParaRPr lang="en-IN" dirty="0"/>
                    </a:p>
                  </a:txBody>
                  <a:tcPr>
                    <a:solidFill>
                      <a:srgbClr val="D8BAA9"/>
                    </a:solidFill>
                  </a:tcPr>
                </a:tc>
                <a:tc>
                  <a:txBody>
                    <a:bodyPr/>
                    <a:lstStyle/>
                    <a:p>
                      <a:pPr algn="ctr"/>
                      <a:r>
                        <a:rPr lang="en-US" b="0" i="0" dirty="0">
                          <a:solidFill>
                            <a:schemeClr val="dk1"/>
                          </a:solidFill>
                          <a:effectLst/>
                          <a:latin typeface="+mn-lt"/>
                          <a:ea typeface="+mn-ea"/>
                          <a:cs typeface="+mn-cs"/>
                        </a:rPr>
                        <a:t>Deep CNNs with Transfer Learning</a:t>
                      </a:r>
                      <a:endParaRPr lang="en-IN" dirty="0"/>
                    </a:p>
                  </a:txBody>
                  <a:tcPr>
                    <a:solidFill>
                      <a:srgbClr val="D8BAA9"/>
                    </a:solidFill>
                  </a:tcPr>
                </a:tc>
                <a:tc>
                  <a:txBody>
                    <a:bodyPr/>
                    <a:lstStyle/>
                    <a:p>
                      <a:pPr algn="ctr"/>
                      <a:r>
                        <a:rPr lang="en-IN" b="0" i="0" dirty="0">
                          <a:solidFill>
                            <a:schemeClr val="dk1"/>
                          </a:solidFill>
                          <a:effectLst/>
                          <a:latin typeface="+mn-lt"/>
                          <a:ea typeface="+mn-ea"/>
                          <a:cs typeface="+mn-cs"/>
                        </a:rPr>
                        <a:t>ISIC 2018 Skin Lesion</a:t>
                      </a:r>
                      <a:endParaRPr lang="en-IN" dirty="0"/>
                    </a:p>
                  </a:txBody>
                  <a:tcPr>
                    <a:solidFill>
                      <a:srgbClr val="D8BAA9"/>
                    </a:solidFill>
                  </a:tcPr>
                </a:tc>
                <a:tc>
                  <a:txBody>
                    <a:bodyPr/>
                    <a:lstStyle/>
                    <a:p>
                      <a:pPr algn="ctr"/>
                      <a:r>
                        <a:rPr lang="en-IN" dirty="0"/>
                        <a:t>87.67%</a:t>
                      </a:r>
                    </a:p>
                  </a:txBody>
                  <a:tcPr>
                    <a:solidFill>
                      <a:srgbClr val="D8BAA9"/>
                    </a:solidFill>
                  </a:tcPr>
                </a:tc>
                <a:tc>
                  <a:txBody>
                    <a:bodyPr/>
                    <a:lstStyle/>
                    <a:p>
                      <a:pPr algn="ctr"/>
                      <a:r>
                        <a:rPr lang="en-IN" dirty="0"/>
                        <a:t>Older Dataset used</a:t>
                      </a:r>
                    </a:p>
                  </a:txBody>
                  <a:tcPr>
                    <a:solidFill>
                      <a:srgbClr val="D8BAA9"/>
                    </a:solidFill>
                  </a:tcPr>
                </a:tc>
                <a:extLst>
                  <a:ext uri="{0D108BD9-81ED-4DB2-BD59-A6C34878D82A}">
                    <a16:rowId xmlns:a16="http://schemas.microsoft.com/office/drawing/2014/main" val="3525084526"/>
                  </a:ext>
                </a:extLst>
              </a:tr>
              <a:tr h="1244704">
                <a:tc>
                  <a:txBody>
                    <a:bodyPr/>
                    <a:lstStyle/>
                    <a:p>
                      <a:pPr algn="ctr"/>
                      <a:r>
                        <a:rPr lang="en-US" b="0" i="0" dirty="0">
                          <a:solidFill>
                            <a:schemeClr val="dk1"/>
                          </a:solidFill>
                          <a:effectLst/>
                          <a:latin typeface="+mn-lt"/>
                          <a:ea typeface="+mn-ea"/>
                          <a:cs typeface="+mn-cs"/>
                        </a:rPr>
                        <a:t>Skin cancer classification using Convolutional neural networks</a:t>
                      </a:r>
                      <a:endParaRPr lang="en-IN" dirty="0"/>
                    </a:p>
                  </a:txBody>
                  <a:tcPr>
                    <a:solidFill>
                      <a:srgbClr val="D8BAA9"/>
                    </a:solidFill>
                  </a:tcPr>
                </a:tc>
                <a:tc>
                  <a:txBody>
                    <a:bodyPr/>
                    <a:lstStyle/>
                    <a:p>
                      <a:pPr algn="ctr"/>
                      <a:r>
                        <a:rPr lang="en-IN" b="0" i="0" dirty="0">
                          <a:solidFill>
                            <a:schemeClr val="dk1"/>
                          </a:solidFill>
                          <a:effectLst/>
                          <a:latin typeface="+mn-lt"/>
                          <a:ea typeface="+mn-ea"/>
                          <a:cs typeface="+mn-cs"/>
                        </a:rPr>
                        <a:t>Deep CNNs</a:t>
                      </a:r>
                      <a:endParaRPr lang="en-IN" dirty="0"/>
                    </a:p>
                  </a:txBody>
                  <a:tcPr>
                    <a:solidFill>
                      <a:srgbClr val="D8BAA9"/>
                    </a:solidFill>
                  </a:tcPr>
                </a:tc>
                <a:tc>
                  <a:txBody>
                    <a:bodyPr/>
                    <a:lstStyle/>
                    <a:p>
                      <a:pPr algn="ctr"/>
                      <a:r>
                        <a:rPr lang="en-IN" b="0" i="0" dirty="0">
                          <a:solidFill>
                            <a:schemeClr val="dk1"/>
                          </a:solidFill>
                          <a:effectLst/>
                          <a:latin typeface="+mn-lt"/>
                          <a:ea typeface="+mn-ea"/>
                          <a:cs typeface="+mn-cs"/>
                        </a:rPr>
                        <a:t>ISIC 2017 Skin Lesion</a:t>
                      </a:r>
                      <a:endParaRPr lang="en-IN" dirty="0"/>
                    </a:p>
                  </a:txBody>
                  <a:tcPr>
                    <a:solidFill>
                      <a:srgbClr val="D8BAA9"/>
                    </a:solidFill>
                  </a:tcPr>
                </a:tc>
                <a:tc>
                  <a:txBody>
                    <a:bodyPr/>
                    <a:lstStyle/>
                    <a:p>
                      <a:pPr algn="ctr"/>
                      <a:r>
                        <a:rPr lang="en-IN" b="0" i="0" dirty="0">
                          <a:solidFill>
                            <a:schemeClr val="dk1"/>
                          </a:solidFill>
                          <a:effectLst/>
                          <a:latin typeface="+mn-lt"/>
                          <a:ea typeface="+mn-ea"/>
                          <a:cs typeface="+mn-cs"/>
                        </a:rPr>
                        <a:t>84.6%</a:t>
                      </a:r>
                      <a:endParaRPr lang="en-IN" dirty="0"/>
                    </a:p>
                  </a:txBody>
                  <a:tcPr>
                    <a:solidFill>
                      <a:srgbClr val="D8BAA9"/>
                    </a:solidFill>
                  </a:tcPr>
                </a:tc>
                <a:tc>
                  <a:txBody>
                    <a:bodyPr/>
                    <a:lstStyle/>
                    <a:p>
                      <a:pPr algn="ctr"/>
                      <a:r>
                        <a:rPr lang="en-US" dirty="0"/>
                        <a:t>Older Dataset Used and lower accuracy</a:t>
                      </a:r>
                      <a:endParaRPr lang="en-IN" dirty="0"/>
                    </a:p>
                  </a:txBody>
                  <a:tcPr>
                    <a:solidFill>
                      <a:srgbClr val="D8BAA9"/>
                    </a:solidFill>
                  </a:tcPr>
                </a:tc>
                <a:extLst>
                  <a:ext uri="{0D108BD9-81ED-4DB2-BD59-A6C34878D82A}">
                    <a16:rowId xmlns:a16="http://schemas.microsoft.com/office/drawing/2014/main" val="1902187008"/>
                  </a:ext>
                </a:extLst>
              </a:tr>
              <a:tr h="1275905">
                <a:tc>
                  <a:txBody>
                    <a:bodyPr/>
                    <a:lstStyle/>
                    <a:p>
                      <a:pPr algn="ctr"/>
                      <a:r>
                        <a:rPr lang="en-US" b="0" i="0" dirty="0">
                          <a:solidFill>
                            <a:schemeClr val="dk1"/>
                          </a:solidFill>
                          <a:effectLst/>
                          <a:latin typeface="+mn-lt"/>
                          <a:ea typeface="+mn-ea"/>
                          <a:cs typeface="+mn-cs"/>
                        </a:rPr>
                        <a:t>Multiclass skin cancer classification using Efficient Nets – a first step towards preventing skin cancer</a:t>
                      </a:r>
                      <a:endParaRPr lang="en-IN" dirty="0"/>
                    </a:p>
                  </a:txBody>
                  <a:tcPr>
                    <a:solidFill>
                      <a:srgbClr val="D8BAA9"/>
                    </a:solidFill>
                  </a:tcPr>
                </a:tc>
                <a:tc>
                  <a:txBody>
                    <a:bodyPr/>
                    <a:lstStyle/>
                    <a:p>
                      <a:pPr algn="ctr"/>
                      <a:r>
                        <a:rPr lang="en-IN" b="0" i="0" dirty="0" err="1">
                          <a:solidFill>
                            <a:schemeClr val="dk1"/>
                          </a:solidFill>
                          <a:effectLst/>
                          <a:latin typeface="+mn-lt"/>
                          <a:ea typeface="+mn-ea"/>
                          <a:cs typeface="+mn-cs"/>
                        </a:rPr>
                        <a:t>EfficientNets</a:t>
                      </a:r>
                      <a:endParaRPr lang="en-IN" dirty="0"/>
                    </a:p>
                  </a:txBody>
                  <a:tcPr>
                    <a:solidFill>
                      <a:srgbClr val="D8BAA9"/>
                    </a:solidFill>
                  </a:tcPr>
                </a:tc>
                <a:tc>
                  <a:txBody>
                    <a:bodyPr/>
                    <a:lstStyle/>
                    <a:p>
                      <a:pPr algn="ctr"/>
                      <a:r>
                        <a:rPr lang="en-US" b="0" i="0" dirty="0">
                          <a:solidFill>
                            <a:schemeClr val="dk1"/>
                          </a:solidFill>
                          <a:effectLst/>
                          <a:latin typeface="+mn-lt"/>
                          <a:ea typeface="+mn-ea"/>
                          <a:cs typeface="+mn-cs"/>
                        </a:rPr>
                        <a:t>Dataset with 7 skin cancer types</a:t>
                      </a:r>
                      <a:endParaRPr lang="en-IN" dirty="0"/>
                    </a:p>
                  </a:txBody>
                  <a:tcPr>
                    <a:solidFill>
                      <a:srgbClr val="D8BAA9"/>
                    </a:solidFill>
                  </a:tcPr>
                </a:tc>
                <a:tc>
                  <a:txBody>
                    <a:bodyPr/>
                    <a:lstStyle/>
                    <a:p>
                      <a:pPr algn="ctr"/>
                      <a:r>
                        <a:rPr lang="en-IN" dirty="0"/>
                        <a:t>91.4%</a:t>
                      </a:r>
                    </a:p>
                  </a:txBody>
                  <a:tcPr>
                    <a:solidFill>
                      <a:srgbClr val="D8BAA9"/>
                    </a:solidFill>
                  </a:tcPr>
                </a:tc>
                <a:tc>
                  <a:txBody>
                    <a:bodyPr/>
                    <a:lstStyle/>
                    <a:p>
                      <a:pPr algn="ctr"/>
                      <a:r>
                        <a:rPr lang="en-US" dirty="0"/>
                        <a:t>Only has 7 types of skin lesions</a:t>
                      </a:r>
                      <a:endParaRPr lang="en-IN" dirty="0"/>
                    </a:p>
                  </a:txBody>
                  <a:tcPr>
                    <a:solidFill>
                      <a:srgbClr val="D8BAA9"/>
                    </a:solidFill>
                  </a:tcPr>
                </a:tc>
                <a:extLst>
                  <a:ext uri="{0D108BD9-81ED-4DB2-BD59-A6C34878D82A}">
                    <a16:rowId xmlns:a16="http://schemas.microsoft.com/office/drawing/2014/main" val="1707129296"/>
                  </a:ext>
                </a:extLst>
              </a:tr>
              <a:tr h="1275905">
                <a:tc>
                  <a:txBody>
                    <a:bodyPr/>
                    <a:lstStyle/>
                    <a:p>
                      <a:pPr algn="ctr"/>
                      <a:r>
                        <a:rPr lang="en-US" b="0" i="0" dirty="0">
                          <a:solidFill>
                            <a:schemeClr val="dk1"/>
                          </a:solidFill>
                          <a:effectLst/>
                          <a:latin typeface="+mn-lt"/>
                          <a:ea typeface="+mn-ea"/>
                          <a:cs typeface="+mn-cs"/>
                        </a:rPr>
                        <a:t>Classification of skin cancer using convolutional neural networks analysis of Raman spectra</a:t>
                      </a:r>
                      <a:endParaRPr lang="en-IN" dirty="0"/>
                    </a:p>
                  </a:txBody>
                  <a:tcPr>
                    <a:solidFill>
                      <a:srgbClr val="D8BAA9"/>
                    </a:solidFill>
                  </a:tcPr>
                </a:tc>
                <a:tc>
                  <a:txBody>
                    <a:bodyPr/>
                    <a:lstStyle/>
                    <a:p>
                      <a:pPr algn="ctr"/>
                      <a:r>
                        <a:rPr lang="en-US" b="0" i="0" dirty="0">
                          <a:solidFill>
                            <a:schemeClr val="dk1"/>
                          </a:solidFill>
                          <a:effectLst/>
                          <a:latin typeface="+mn-lt"/>
                          <a:ea typeface="+mn-ea"/>
                          <a:cs typeface="+mn-cs"/>
                        </a:rPr>
                        <a:t>Deep CNNs with Raman Spectra Analysis</a:t>
                      </a:r>
                      <a:endParaRPr lang="en-IN" dirty="0"/>
                    </a:p>
                  </a:txBody>
                  <a:tcPr>
                    <a:solidFill>
                      <a:srgbClr val="D8BAA9"/>
                    </a:solidFill>
                  </a:tcPr>
                </a:tc>
                <a:tc>
                  <a:txBody>
                    <a:bodyPr/>
                    <a:lstStyle/>
                    <a:p>
                      <a:pPr algn="ctr"/>
                      <a:r>
                        <a:rPr lang="en-IN" b="0" i="0" dirty="0">
                          <a:solidFill>
                            <a:schemeClr val="dk1"/>
                          </a:solidFill>
                          <a:effectLst/>
                          <a:latin typeface="+mn-lt"/>
                          <a:ea typeface="+mn-ea"/>
                          <a:cs typeface="+mn-cs"/>
                        </a:rPr>
                        <a:t>Raman Spectra Dataset</a:t>
                      </a:r>
                      <a:endParaRPr lang="en-IN" dirty="0"/>
                    </a:p>
                  </a:txBody>
                  <a:tcPr>
                    <a:solidFill>
                      <a:srgbClr val="D8BAA9"/>
                    </a:solidFill>
                  </a:tcPr>
                </a:tc>
                <a:tc>
                  <a:txBody>
                    <a:bodyPr/>
                    <a:lstStyle/>
                    <a:p>
                      <a:pPr algn="ctr"/>
                      <a:r>
                        <a:rPr lang="en-IN" dirty="0"/>
                        <a:t>97.6%</a:t>
                      </a:r>
                    </a:p>
                  </a:txBody>
                  <a:tcPr>
                    <a:solidFill>
                      <a:srgbClr val="D8BAA9"/>
                    </a:solidFill>
                  </a:tcPr>
                </a:tc>
                <a:tc>
                  <a:txBody>
                    <a:bodyPr/>
                    <a:lstStyle/>
                    <a:p>
                      <a:pPr algn="ctr"/>
                      <a:r>
                        <a:rPr lang="en-US" dirty="0"/>
                        <a:t>Limited to skin tissue samples not for all skin cancer types</a:t>
                      </a:r>
                      <a:endParaRPr lang="en-IN" dirty="0"/>
                    </a:p>
                  </a:txBody>
                  <a:tcPr>
                    <a:solidFill>
                      <a:srgbClr val="D8BAA9"/>
                    </a:solidFill>
                  </a:tcPr>
                </a:tc>
                <a:extLst>
                  <a:ext uri="{0D108BD9-81ED-4DB2-BD59-A6C34878D82A}">
                    <a16:rowId xmlns:a16="http://schemas.microsoft.com/office/drawing/2014/main" val="1272344011"/>
                  </a:ext>
                </a:extLst>
              </a:tr>
              <a:tr h="1291925">
                <a:tc>
                  <a:txBody>
                    <a:bodyPr/>
                    <a:lstStyle/>
                    <a:p>
                      <a:pPr algn="ctr"/>
                      <a:r>
                        <a:rPr lang="en-US" b="0" i="0" dirty="0">
                          <a:solidFill>
                            <a:schemeClr val="dk1"/>
                          </a:solidFill>
                          <a:effectLst/>
                          <a:latin typeface="+mn-lt"/>
                          <a:ea typeface="+mn-ea"/>
                          <a:cs typeface="+mn-cs"/>
                        </a:rPr>
                        <a:t>Skin Lesion </a:t>
                      </a:r>
                      <a:r>
                        <a:rPr lang="en-US" b="0" i="0" dirty="0" err="1">
                          <a:solidFill>
                            <a:schemeClr val="dk1"/>
                          </a:solidFill>
                          <a:effectLst/>
                          <a:latin typeface="+mn-lt"/>
                          <a:ea typeface="+mn-ea"/>
                          <a:cs typeface="+mn-cs"/>
                        </a:rPr>
                        <a:t>Analyser</a:t>
                      </a:r>
                      <a:r>
                        <a:rPr lang="en-US" b="0" i="0" dirty="0">
                          <a:solidFill>
                            <a:schemeClr val="dk1"/>
                          </a:solidFill>
                          <a:effectLst/>
                          <a:latin typeface="+mn-lt"/>
                          <a:ea typeface="+mn-ea"/>
                          <a:cs typeface="+mn-cs"/>
                        </a:rPr>
                        <a:t>: An Efficient Seven-Way Multi-class Skin Cancer Classification Using </a:t>
                      </a:r>
                      <a:r>
                        <a:rPr lang="en-US" b="0" i="0" dirty="0" err="1">
                          <a:solidFill>
                            <a:schemeClr val="dk1"/>
                          </a:solidFill>
                          <a:effectLst/>
                          <a:latin typeface="+mn-lt"/>
                          <a:ea typeface="+mn-ea"/>
                          <a:cs typeface="+mn-cs"/>
                        </a:rPr>
                        <a:t>MobileNet</a:t>
                      </a:r>
                      <a:endParaRPr lang="en-IN" dirty="0"/>
                    </a:p>
                  </a:txBody>
                  <a:tcPr>
                    <a:solidFill>
                      <a:srgbClr val="D8BAA9"/>
                    </a:solidFill>
                  </a:tcPr>
                </a:tc>
                <a:tc>
                  <a:txBody>
                    <a:bodyPr/>
                    <a:lstStyle/>
                    <a:p>
                      <a:pPr algn="ctr"/>
                      <a:r>
                        <a:rPr lang="en-IN" b="0" i="0" dirty="0" err="1">
                          <a:solidFill>
                            <a:schemeClr val="dk1"/>
                          </a:solidFill>
                          <a:effectLst/>
                          <a:latin typeface="+mn-lt"/>
                          <a:ea typeface="+mn-ea"/>
                          <a:cs typeface="+mn-cs"/>
                        </a:rPr>
                        <a:t>MobileNet</a:t>
                      </a:r>
                      <a:endParaRPr lang="en-IN" dirty="0"/>
                    </a:p>
                  </a:txBody>
                  <a:tcPr>
                    <a:solidFill>
                      <a:srgbClr val="D8BAA9"/>
                    </a:solidFill>
                  </a:tcPr>
                </a:tc>
                <a:tc>
                  <a:txBody>
                    <a:bodyPr/>
                    <a:lstStyle/>
                    <a:p>
                      <a:pPr algn="ctr"/>
                      <a:r>
                        <a:rPr lang="en-US" b="0" i="0" dirty="0">
                          <a:solidFill>
                            <a:schemeClr val="dk1"/>
                          </a:solidFill>
                          <a:effectLst/>
                          <a:latin typeface="+mn-lt"/>
                          <a:ea typeface="+mn-ea"/>
                          <a:cs typeface="+mn-cs"/>
                        </a:rPr>
                        <a:t>Dataset with 7 skin cancer types</a:t>
                      </a:r>
                      <a:endParaRPr lang="en-IN" dirty="0"/>
                    </a:p>
                  </a:txBody>
                  <a:tcPr>
                    <a:solidFill>
                      <a:srgbClr val="D8BAA9"/>
                    </a:solidFill>
                  </a:tcPr>
                </a:tc>
                <a:tc>
                  <a:txBody>
                    <a:bodyPr/>
                    <a:lstStyle/>
                    <a:p>
                      <a:pPr algn="ctr"/>
                      <a:r>
                        <a:rPr lang="en-IN" dirty="0"/>
                        <a:t>89.63%</a:t>
                      </a:r>
                    </a:p>
                  </a:txBody>
                  <a:tcPr>
                    <a:solidFill>
                      <a:srgbClr val="D8BAA9"/>
                    </a:solidFill>
                  </a:tcPr>
                </a:tc>
                <a:tc>
                  <a:txBody>
                    <a:bodyPr/>
                    <a:lstStyle/>
                    <a:p>
                      <a:pPr algn="ctr"/>
                      <a:r>
                        <a:rPr lang="en-US" dirty="0"/>
                        <a:t>Only 7 types of skin lesions and only lightweight transfer learning model used</a:t>
                      </a:r>
                      <a:endParaRPr lang="en-IN" dirty="0"/>
                    </a:p>
                  </a:txBody>
                  <a:tcPr>
                    <a:solidFill>
                      <a:srgbClr val="D8BAA9"/>
                    </a:solidFill>
                  </a:tcPr>
                </a:tc>
                <a:extLst>
                  <a:ext uri="{0D108BD9-81ED-4DB2-BD59-A6C34878D82A}">
                    <a16:rowId xmlns:a16="http://schemas.microsoft.com/office/drawing/2014/main" val="188149183"/>
                  </a:ext>
                </a:extLst>
              </a:tr>
              <a:tr h="1109258">
                <a:tc>
                  <a:txBody>
                    <a:bodyPr/>
                    <a:lstStyle/>
                    <a:p>
                      <a:pPr algn="ctr"/>
                      <a:r>
                        <a:rPr lang="en-IN" dirty="0"/>
                        <a:t>Our Model</a:t>
                      </a:r>
                    </a:p>
                  </a:txBody>
                  <a:tcPr>
                    <a:solidFill>
                      <a:srgbClr val="D8BAA9"/>
                    </a:solidFill>
                  </a:tcPr>
                </a:tc>
                <a:tc>
                  <a:txBody>
                    <a:bodyPr/>
                    <a:lstStyle/>
                    <a:p>
                      <a:pPr algn="ctr"/>
                      <a:r>
                        <a:rPr lang="en-US" dirty="0"/>
                        <a:t>Deep CNN with Data Augmentation</a:t>
                      </a:r>
                      <a:endParaRPr lang="en-IN" dirty="0"/>
                    </a:p>
                  </a:txBody>
                  <a:tcPr>
                    <a:solidFill>
                      <a:srgbClr val="D8BAA9"/>
                    </a:solidFill>
                  </a:tcPr>
                </a:tc>
                <a:tc>
                  <a:txBody>
                    <a:bodyPr/>
                    <a:lstStyle/>
                    <a:p>
                      <a:pPr algn="ctr"/>
                      <a:r>
                        <a:rPr lang="en-US" dirty="0"/>
                        <a:t>ISIC 2021 dataset with Non skin cancer class</a:t>
                      </a:r>
                      <a:endParaRPr lang="en-IN" dirty="0"/>
                    </a:p>
                  </a:txBody>
                  <a:tcPr>
                    <a:solidFill>
                      <a:srgbClr val="D8BAA9"/>
                    </a:solidFill>
                  </a:tcPr>
                </a:tc>
                <a:tc>
                  <a:txBody>
                    <a:bodyPr/>
                    <a:lstStyle/>
                    <a:p>
                      <a:pPr algn="ctr"/>
                      <a:r>
                        <a:rPr lang="en-IN" dirty="0"/>
                        <a:t>94.5%</a:t>
                      </a:r>
                    </a:p>
                  </a:txBody>
                  <a:tcPr>
                    <a:solidFill>
                      <a:srgbClr val="D8BAA9"/>
                    </a:solidFill>
                  </a:tcPr>
                </a:tc>
                <a:tc>
                  <a:txBody>
                    <a:bodyPr/>
                    <a:lstStyle/>
                    <a:p>
                      <a:pPr algn="ctr"/>
                      <a:r>
                        <a:rPr lang="en-US" dirty="0"/>
                        <a:t>10 different classes including cancerous and benign skin lesions</a:t>
                      </a:r>
                      <a:endParaRPr lang="en-IN" dirty="0"/>
                    </a:p>
                  </a:txBody>
                  <a:tcPr>
                    <a:solidFill>
                      <a:srgbClr val="D8BAA9"/>
                    </a:solidFill>
                  </a:tcPr>
                </a:tc>
                <a:extLst>
                  <a:ext uri="{0D108BD9-81ED-4DB2-BD59-A6C34878D82A}">
                    <a16:rowId xmlns:a16="http://schemas.microsoft.com/office/drawing/2014/main" val="9735896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5C1CE-BE23-8BAC-012D-2CAE20CCC83D}"/>
              </a:ext>
            </a:extLst>
          </p:cNvPr>
          <p:cNvPicPr>
            <a:picLocks noChangeAspect="1"/>
          </p:cNvPicPr>
          <p:nvPr/>
        </p:nvPicPr>
        <p:blipFill>
          <a:blip r:embed="rId2"/>
          <a:stretch>
            <a:fillRect/>
          </a:stretch>
        </p:blipFill>
        <p:spPr>
          <a:xfrm>
            <a:off x="1524000" y="477320"/>
            <a:ext cx="15392400" cy="9425684"/>
          </a:xfrm>
          <a:prstGeom prst="rect">
            <a:avLst/>
          </a:prstGeom>
        </p:spPr>
      </p:pic>
    </p:spTree>
    <p:extLst>
      <p:ext uri="{BB962C8B-B14F-4D97-AF65-F5344CB8AC3E}">
        <p14:creationId xmlns:p14="http://schemas.microsoft.com/office/powerpoint/2010/main" val="379418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 y="-114300"/>
            <a:ext cx="18288292" cy="10000937"/>
            <a:chOff x="0" y="2"/>
            <a:chExt cx="18288292" cy="10000937"/>
          </a:xfrm>
        </p:grpSpPr>
        <p:sp>
          <p:nvSpPr>
            <p:cNvPr id="3" name="object 3"/>
            <p:cNvSpPr/>
            <p:nvPr/>
          </p:nvSpPr>
          <p:spPr>
            <a:xfrm>
              <a:off x="14409695" y="2685234"/>
              <a:ext cx="890269" cy="1371600"/>
            </a:xfrm>
            <a:custGeom>
              <a:avLst/>
              <a:gdLst/>
              <a:ahLst/>
              <a:cxnLst/>
              <a:rect l="l" t="t" r="r" b="b"/>
              <a:pathLst>
                <a:path w="890269" h="1371600">
                  <a:moveTo>
                    <a:pt x="24468" y="1174252"/>
                  </a:moveTo>
                  <a:lnTo>
                    <a:pt x="7273" y="1124284"/>
                  </a:lnTo>
                  <a:lnTo>
                    <a:pt x="0" y="1073896"/>
                  </a:lnTo>
                  <a:lnTo>
                    <a:pt x="2742" y="1024044"/>
                  </a:lnTo>
                  <a:lnTo>
                    <a:pt x="15597" y="975687"/>
                  </a:lnTo>
                  <a:lnTo>
                    <a:pt x="337825" y="126438"/>
                  </a:lnTo>
                  <a:lnTo>
                    <a:pt x="358201" y="87364"/>
                  </a:lnTo>
                  <a:lnTo>
                    <a:pt x="386926" y="54551"/>
                  </a:lnTo>
                  <a:lnTo>
                    <a:pt x="423217" y="28706"/>
                  </a:lnTo>
                  <a:lnTo>
                    <a:pt x="466292" y="10540"/>
                  </a:lnTo>
                  <a:lnTo>
                    <a:pt x="508720" y="1655"/>
                  </a:lnTo>
                  <a:lnTo>
                    <a:pt x="552915" y="0"/>
                  </a:lnTo>
                  <a:lnTo>
                    <a:pt x="597350" y="5507"/>
                  </a:lnTo>
                  <a:lnTo>
                    <a:pt x="640498" y="18109"/>
                  </a:lnTo>
                  <a:lnTo>
                    <a:pt x="680502" y="37440"/>
                  </a:lnTo>
                  <a:lnTo>
                    <a:pt x="717299" y="63201"/>
                  </a:lnTo>
                  <a:lnTo>
                    <a:pt x="749527" y="94479"/>
                  </a:lnTo>
                  <a:lnTo>
                    <a:pt x="775821" y="130365"/>
                  </a:lnTo>
                  <a:lnTo>
                    <a:pt x="794818" y="169948"/>
                  </a:lnTo>
                  <a:lnTo>
                    <a:pt x="805156" y="212316"/>
                  </a:lnTo>
                  <a:lnTo>
                    <a:pt x="805471" y="256559"/>
                  </a:lnTo>
                  <a:lnTo>
                    <a:pt x="794399" y="301767"/>
                  </a:lnTo>
                  <a:lnTo>
                    <a:pt x="534157" y="987705"/>
                  </a:lnTo>
                  <a:lnTo>
                    <a:pt x="507325" y="1030709"/>
                  </a:lnTo>
                  <a:lnTo>
                    <a:pt x="468586" y="1057674"/>
                  </a:lnTo>
                  <a:lnTo>
                    <a:pt x="421999" y="1069938"/>
                  </a:lnTo>
                  <a:lnTo>
                    <a:pt x="371618" y="1068838"/>
                  </a:lnTo>
                  <a:lnTo>
                    <a:pt x="321502" y="1055714"/>
                  </a:lnTo>
                  <a:lnTo>
                    <a:pt x="275468" y="1031933"/>
                  </a:lnTo>
                  <a:lnTo>
                    <a:pt x="237186" y="999002"/>
                  </a:lnTo>
                  <a:lnTo>
                    <a:pt x="210574" y="958636"/>
                  </a:lnTo>
                  <a:lnTo>
                    <a:pt x="199546" y="912552"/>
                  </a:lnTo>
                  <a:lnTo>
                    <a:pt x="208020" y="862465"/>
                  </a:lnTo>
                  <a:lnTo>
                    <a:pt x="406322" y="339855"/>
                  </a:lnTo>
                  <a:lnTo>
                    <a:pt x="437646" y="317403"/>
                  </a:lnTo>
                  <a:lnTo>
                    <a:pt x="470746" y="338126"/>
                  </a:lnTo>
                  <a:lnTo>
                    <a:pt x="273284" y="887527"/>
                  </a:lnTo>
                  <a:lnTo>
                    <a:pt x="271655" y="923575"/>
                  </a:lnTo>
                  <a:lnTo>
                    <a:pt x="317867" y="976136"/>
                  </a:lnTo>
                  <a:lnTo>
                    <a:pt x="377001" y="998841"/>
                  </a:lnTo>
                  <a:lnTo>
                    <a:pt x="446290" y="990656"/>
                  </a:lnTo>
                  <a:lnTo>
                    <a:pt x="729213" y="276708"/>
                  </a:lnTo>
                  <a:lnTo>
                    <a:pt x="736676" y="228501"/>
                  </a:lnTo>
                  <a:lnTo>
                    <a:pt x="725051" y="182474"/>
                  </a:lnTo>
                  <a:lnTo>
                    <a:pt x="698345" y="141223"/>
                  </a:lnTo>
                  <a:lnTo>
                    <a:pt x="660564" y="107342"/>
                  </a:lnTo>
                  <a:lnTo>
                    <a:pt x="615716" y="83428"/>
                  </a:lnTo>
                  <a:lnTo>
                    <a:pt x="550639" y="69859"/>
                  </a:lnTo>
                  <a:lnTo>
                    <a:pt x="517977" y="70995"/>
                  </a:lnTo>
                  <a:lnTo>
                    <a:pt x="463969" y="86380"/>
                  </a:lnTo>
                  <a:lnTo>
                    <a:pt x="419331" y="122055"/>
                  </a:lnTo>
                  <a:lnTo>
                    <a:pt x="80830" y="1000763"/>
                  </a:lnTo>
                  <a:lnTo>
                    <a:pt x="70976" y="1040626"/>
                  </a:lnTo>
                  <a:lnTo>
                    <a:pt x="70693" y="1082142"/>
                  </a:lnTo>
                  <a:lnTo>
                    <a:pt x="79818" y="1124229"/>
                  </a:lnTo>
                  <a:lnTo>
                    <a:pt x="98191" y="1165807"/>
                  </a:lnTo>
                  <a:lnTo>
                    <a:pt x="124242" y="1203856"/>
                  </a:lnTo>
                  <a:lnTo>
                    <a:pt x="156488" y="1236993"/>
                  </a:lnTo>
                  <a:lnTo>
                    <a:pt x="193734" y="1264176"/>
                  </a:lnTo>
                  <a:lnTo>
                    <a:pt x="234781" y="1284361"/>
                  </a:lnTo>
                  <a:lnTo>
                    <a:pt x="278768" y="1296848"/>
                  </a:lnTo>
                  <a:lnTo>
                    <a:pt x="324555" y="1301562"/>
                  </a:lnTo>
                  <a:lnTo>
                    <a:pt x="370559" y="1298470"/>
                  </a:lnTo>
                  <a:lnTo>
                    <a:pt x="415196" y="1287540"/>
                  </a:lnTo>
                  <a:lnTo>
                    <a:pt x="456546" y="1268830"/>
                  </a:lnTo>
                  <a:lnTo>
                    <a:pt x="491201" y="1243562"/>
                  </a:lnTo>
                  <a:lnTo>
                    <a:pt x="518417" y="1212426"/>
                  </a:lnTo>
                  <a:lnTo>
                    <a:pt x="537450" y="1176110"/>
                  </a:lnTo>
                  <a:lnTo>
                    <a:pt x="822460" y="424821"/>
                  </a:lnTo>
                  <a:lnTo>
                    <a:pt x="829832" y="413087"/>
                  </a:lnTo>
                  <a:lnTo>
                    <a:pt x="840755" y="405388"/>
                  </a:lnTo>
                  <a:lnTo>
                    <a:pt x="853779" y="402371"/>
                  </a:lnTo>
                  <a:lnTo>
                    <a:pt x="867460" y="404684"/>
                  </a:lnTo>
                  <a:lnTo>
                    <a:pt x="879185" y="412112"/>
                  </a:lnTo>
                  <a:lnTo>
                    <a:pt x="886896" y="423087"/>
                  </a:lnTo>
                  <a:lnTo>
                    <a:pt x="889944" y="436156"/>
                  </a:lnTo>
                  <a:lnTo>
                    <a:pt x="887678" y="449866"/>
                  </a:lnTo>
                  <a:lnTo>
                    <a:pt x="602700" y="1201141"/>
                  </a:lnTo>
                  <a:lnTo>
                    <a:pt x="582775" y="1241799"/>
                  </a:lnTo>
                  <a:lnTo>
                    <a:pt x="555816" y="1277868"/>
                  </a:lnTo>
                  <a:lnTo>
                    <a:pt x="522341" y="1308870"/>
                  </a:lnTo>
                  <a:lnTo>
                    <a:pt x="482870" y="1334329"/>
                  </a:lnTo>
                  <a:lnTo>
                    <a:pt x="437919" y="1353768"/>
                  </a:lnTo>
                  <a:lnTo>
                    <a:pt x="393038" y="1365577"/>
                  </a:lnTo>
                  <a:lnTo>
                    <a:pt x="346787" y="1371057"/>
                  </a:lnTo>
                  <a:lnTo>
                    <a:pt x="300183" y="1370220"/>
                  </a:lnTo>
                  <a:lnTo>
                    <a:pt x="254243" y="1363080"/>
                  </a:lnTo>
                  <a:lnTo>
                    <a:pt x="209985" y="1349648"/>
                  </a:lnTo>
                  <a:lnTo>
                    <a:pt x="168116" y="1329986"/>
                  </a:lnTo>
                  <a:lnTo>
                    <a:pt x="129147" y="1304516"/>
                  </a:lnTo>
                  <a:lnTo>
                    <a:pt x="93851" y="1273906"/>
                  </a:lnTo>
                  <a:lnTo>
                    <a:pt x="63001" y="1238820"/>
                  </a:lnTo>
                  <a:lnTo>
                    <a:pt x="37370" y="1199927"/>
                  </a:lnTo>
                  <a:lnTo>
                    <a:pt x="24468" y="1174252"/>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88872" y="623057"/>
              <a:ext cx="17706974" cy="9172574"/>
            </a:xfrm>
            <a:prstGeom prst="rect">
              <a:avLst/>
            </a:prstGeom>
          </p:spPr>
        </p:pic>
        <p:pic>
          <p:nvPicPr>
            <p:cNvPr id="5" name="object 5"/>
            <p:cNvPicPr/>
            <p:nvPr/>
          </p:nvPicPr>
          <p:blipFill>
            <a:blip r:embed="rId3" cstate="print"/>
            <a:stretch>
              <a:fillRect/>
            </a:stretch>
          </p:blipFill>
          <p:spPr>
            <a:xfrm>
              <a:off x="864836" y="335932"/>
              <a:ext cx="713843" cy="1401422"/>
            </a:xfrm>
            <a:prstGeom prst="rect">
              <a:avLst/>
            </a:prstGeom>
          </p:spPr>
        </p:pic>
        <p:sp>
          <p:nvSpPr>
            <p:cNvPr id="6" name="object 6"/>
            <p:cNvSpPr/>
            <p:nvPr/>
          </p:nvSpPr>
          <p:spPr>
            <a:xfrm>
              <a:off x="0" y="7626039"/>
              <a:ext cx="1576070" cy="2374900"/>
            </a:xfrm>
            <a:custGeom>
              <a:avLst/>
              <a:gdLst/>
              <a:ahLst/>
              <a:cxnLst/>
              <a:rect l="l" t="t" r="r" b="b"/>
              <a:pathLst>
                <a:path w="1576070" h="2374900">
                  <a:moveTo>
                    <a:pt x="436185" y="1079500"/>
                  </a:moveTo>
                  <a:lnTo>
                    <a:pt x="364497" y="1079500"/>
                  </a:lnTo>
                  <a:lnTo>
                    <a:pt x="373629" y="1066800"/>
                  </a:lnTo>
                  <a:lnTo>
                    <a:pt x="378470" y="1041400"/>
                  </a:lnTo>
                  <a:lnTo>
                    <a:pt x="387443" y="990600"/>
                  </a:lnTo>
                  <a:lnTo>
                    <a:pt x="400168" y="939800"/>
                  </a:lnTo>
                  <a:lnTo>
                    <a:pt x="416314" y="889000"/>
                  </a:lnTo>
                  <a:lnTo>
                    <a:pt x="435547" y="838200"/>
                  </a:lnTo>
                  <a:lnTo>
                    <a:pt x="457537" y="787400"/>
                  </a:lnTo>
                  <a:lnTo>
                    <a:pt x="481951" y="749300"/>
                  </a:lnTo>
                  <a:lnTo>
                    <a:pt x="508416" y="698500"/>
                  </a:lnTo>
                  <a:lnTo>
                    <a:pt x="537727" y="660400"/>
                  </a:lnTo>
                  <a:lnTo>
                    <a:pt x="569937" y="622300"/>
                  </a:lnTo>
                  <a:lnTo>
                    <a:pt x="605102" y="584200"/>
                  </a:lnTo>
                  <a:lnTo>
                    <a:pt x="643276" y="558800"/>
                  </a:lnTo>
                  <a:lnTo>
                    <a:pt x="684513" y="533400"/>
                  </a:lnTo>
                  <a:lnTo>
                    <a:pt x="728869" y="508000"/>
                  </a:lnTo>
                  <a:lnTo>
                    <a:pt x="776398" y="482600"/>
                  </a:lnTo>
                  <a:lnTo>
                    <a:pt x="793966" y="469900"/>
                  </a:lnTo>
                  <a:lnTo>
                    <a:pt x="804850" y="469900"/>
                  </a:lnTo>
                  <a:lnTo>
                    <a:pt x="810116" y="444500"/>
                  </a:lnTo>
                  <a:lnTo>
                    <a:pt x="810824" y="431800"/>
                  </a:lnTo>
                  <a:lnTo>
                    <a:pt x="809269" y="381000"/>
                  </a:lnTo>
                  <a:lnTo>
                    <a:pt x="809774" y="330200"/>
                  </a:lnTo>
                  <a:lnTo>
                    <a:pt x="812120" y="279400"/>
                  </a:lnTo>
                  <a:lnTo>
                    <a:pt x="816090" y="241300"/>
                  </a:lnTo>
                  <a:lnTo>
                    <a:pt x="821464" y="190500"/>
                  </a:lnTo>
                  <a:lnTo>
                    <a:pt x="828025" y="139700"/>
                  </a:lnTo>
                  <a:lnTo>
                    <a:pt x="835554" y="88900"/>
                  </a:lnTo>
                  <a:lnTo>
                    <a:pt x="844846" y="38100"/>
                  </a:lnTo>
                  <a:lnTo>
                    <a:pt x="844238" y="25400"/>
                  </a:lnTo>
                  <a:lnTo>
                    <a:pt x="847681" y="25400"/>
                  </a:lnTo>
                  <a:lnTo>
                    <a:pt x="856151" y="12700"/>
                  </a:lnTo>
                  <a:lnTo>
                    <a:pt x="865021" y="12700"/>
                  </a:lnTo>
                  <a:lnTo>
                    <a:pt x="883120" y="0"/>
                  </a:lnTo>
                  <a:lnTo>
                    <a:pt x="889923" y="0"/>
                  </a:lnTo>
                  <a:lnTo>
                    <a:pt x="897295" y="12700"/>
                  </a:lnTo>
                  <a:lnTo>
                    <a:pt x="902997" y="25400"/>
                  </a:lnTo>
                  <a:lnTo>
                    <a:pt x="904788" y="38100"/>
                  </a:lnTo>
                  <a:lnTo>
                    <a:pt x="899390" y="88900"/>
                  </a:lnTo>
                  <a:lnTo>
                    <a:pt x="892739" y="139700"/>
                  </a:lnTo>
                  <a:lnTo>
                    <a:pt x="886392" y="190500"/>
                  </a:lnTo>
                  <a:lnTo>
                    <a:pt x="881905" y="241300"/>
                  </a:lnTo>
                  <a:lnTo>
                    <a:pt x="879953" y="292100"/>
                  </a:lnTo>
                  <a:lnTo>
                    <a:pt x="879804" y="342900"/>
                  </a:lnTo>
                  <a:lnTo>
                    <a:pt x="880452" y="393700"/>
                  </a:lnTo>
                  <a:lnTo>
                    <a:pt x="880892" y="444500"/>
                  </a:lnTo>
                  <a:lnTo>
                    <a:pt x="1343623" y="444500"/>
                  </a:lnTo>
                  <a:lnTo>
                    <a:pt x="1395333" y="469900"/>
                  </a:lnTo>
                  <a:lnTo>
                    <a:pt x="1417704" y="482600"/>
                  </a:lnTo>
                  <a:lnTo>
                    <a:pt x="1060882" y="482600"/>
                  </a:lnTo>
                  <a:lnTo>
                    <a:pt x="1008779" y="495300"/>
                  </a:lnTo>
                  <a:lnTo>
                    <a:pt x="956681" y="495300"/>
                  </a:lnTo>
                  <a:lnTo>
                    <a:pt x="904586" y="508000"/>
                  </a:lnTo>
                  <a:lnTo>
                    <a:pt x="892381" y="508000"/>
                  </a:lnTo>
                  <a:lnTo>
                    <a:pt x="885930" y="520700"/>
                  </a:lnTo>
                  <a:lnTo>
                    <a:pt x="883996" y="533400"/>
                  </a:lnTo>
                  <a:lnTo>
                    <a:pt x="815482" y="533400"/>
                  </a:lnTo>
                  <a:lnTo>
                    <a:pt x="744497" y="558800"/>
                  </a:lnTo>
                  <a:lnTo>
                    <a:pt x="709120" y="584200"/>
                  </a:lnTo>
                  <a:lnTo>
                    <a:pt x="674318" y="609600"/>
                  </a:lnTo>
                  <a:lnTo>
                    <a:pt x="640463" y="647700"/>
                  </a:lnTo>
                  <a:lnTo>
                    <a:pt x="607929" y="673100"/>
                  </a:lnTo>
                  <a:lnTo>
                    <a:pt x="577090" y="711200"/>
                  </a:lnTo>
                  <a:lnTo>
                    <a:pt x="548320" y="762000"/>
                  </a:lnTo>
                  <a:lnTo>
                    <a:pt x="521990" y="800100"/>
                  </a:lnTo>
                  <a:lnTo>
                    <a:pt x="498475" y="850900"/>
                  </a:lnTo>
                  <a:lnTo>
                    <a:pt x="478148" y="889000"/>
                  </a:lnTo>
                  <a:lnTo>
                    <a:pt x="461382" y="939800"/>
                  </a:lnTo>
                  <a:lnTo>
                    <a:pt x="448550" y="990600"/>
                  </a:lnTo>
                  <a:lnTo>
                    <a:pt x="440027" y="1028700"/>
                  </a:lnTo>
                  <a:lnTo>
                    <a:pt x="436185" y="1079500"/>
                  </a:lnTo>
                  <a:close/>
                </a:path>
                <a:path w="1576070" h="2374900">
                  <a:moveTo>
                    <a:pt x="1242122" y="431800"/>
                  </a:moveTo>
                  <a:lnTo>
                    <a:pt x="1036823" y="431800"/>
                  </a:lnTo>
                  <a:lnTo>
                    <a:pt x="1088393" y="419100"/>
                  </a:lnTo>
                  <a:lnTo>
                    <a:pt x="1191059" y="419100"/>
                  </a:lnTo>
                  <a:lnTo>
                    <a:pt x="1242122" y="431800"/>
                  </a:lnTo>
                  <a:close/>
                </a:path>
                <a:path w="1576070" h="2374900">
                  <a:moveTo>
                    <a:pt x="1343623" y="444500"/>
                  </a:moveTo>
                  <a:lnTo>
                    <a:pt x="919979" y="444500"/>
                  </a:lnTo>
                  <a:lnTo>
                    <a:pt x="958934" y="431800"/>
                  </a:lnTo>
                  <a:lnTo>
                    <a:pt x="1292982" y="431800"/>
                  </a:lnTo>
                  <a:lnTo>
                    <a:pt x="1343623" y="444500"/>
                  </a:lnTo>
                  <a:close/>
                </a:path>
                <a:path w="1576070" h="2374900">
                  <a:moveTo>
                    <a:pt x="1473435" y="1028700"/>
                  </a:moveTo>
                  <a:lnTo>
                    <a:pt x="1335719" y="1028700"/>
                  </a:lnTo>
                  <a:lnTo>
                    <a:pt x="1373087" y="1016000"/>
                  </a:lnTo>
                  <a:lnTo>
                    <a:pt x="1406682" y="1003300"/>
                  </a:lnTo>
                  <a:lnTo>
                    <a:pt x="1436276" y="977900"/>
                  </a:lnTo>
                  <a:lnTo>
                    <a:pt x="1482536" y="914400"/>
                  </a:lnTo>
                  <a:lnTo>
                    <a:pt x="1498743" y="876300"/>
                  </a:lnTo>
                  <a:lnTo>
                    <a:pt x="1510027" y="838200"/>
                  </a:lnTo>
                  <a:lnTo>
                    <a:pt x="1516160" y="787400"/>
                  </a:lnTo>
                  <a:lnTo>
                    <a:pt x="1511677" y="736600"/>
                  </a:lnTo>
                  <a:lnTo>
                    <a:pt x="1502013" y="685800"/>
                  </a:lnTo>
                  <a:lnTo>
                    <a:pt x="1486924" y="647700"/>
                  </a:lnTo>
                  <a:lnTo>
                    <a:pt x="1466166" y="609600"/>
                  </a:lnTo>
                  <a:lnTo>
                    <a:pt x="1439493" y="571500"/>
                  </a:lnTo>
                  <a:lnTo>
                    <a:pt x="1406663" y="546100"/>
                  </a:lnTo>
                  <a:lnTo>
                    <a:pt x="1367430" y="520700"/>
                  </a:lnTo>
                  <a:lnTo>
                    <a:pt x="1321550" y="508000"/>
                  </a:lnTo>
                  <a:lnTo>
                    <a:pt x="1217242" y="482600"/>
                  </a:lnTo>
                  <a:lnTo>
                    <a:pt x="1417704" y="482600"/>
                  </a:lnTo>
                  <a:lnTo>
                    <a:pt x="1478121" y="533400"/>
                  </a:lnTo>
                  <a:lnTo>
                    <a:pt x="1509746" y="571500"/>
                  </a:lnTo>
                  <a:lnTo>
                    <a:pt x="1535220" y="609600"/>
                  </a:lnTo>
                  <a:lnTo>
                    <a:pt x="1554818" y="660400"/>
                  </a:lnTo>
                  <a:lnTo>
                    <a:pt x="1568812" y="711200"/>
                  </a:lnTo>
                  <a:lnTo>
                    <a:pt x="1575374" y="762000"/>
                  </a:lnTo>
                  <a:lnTo>
                    <a:pt x="1575607" y="800100"/>
                  </a:lnTo>
                  <a:lnTo>
                    <a:pt x="1569799" y="850900"/>
                  </a:lnTo>
                  <a:lnTo>
                    <a:pt x="1558237" y="889000"/>
                  </a:lnTo>
                  <a:lnTo>
                    <a:pt x="1541206" y="939800"/>
                  </a:lnTo>
                  <a:lnTo>
                    <a:pt x="1518995" y="977900"/>
                  </a:lnTo>
                  <a:lnTo>
                    <a:pt x="1490758" y="1016000"/>
                  </a:lnTo>
                  <a:lnTo>
                    <a:pt x="1473435" y="1028700"/>
                  </a:lnTo>
                  <a:close/>
                </a:path>
                <a:path w="1576070" h="2374900">
                  <a:moveTo>
                    <a:pt x="1372216" y="1092200"/>
                  </a:moveTo>
                  <a:lnTo>
                    <a:pt x="1276545" y="1092200"/>
                  </a:lnTo>
                  <a:lnTo>
                    <a:pt x="1227181" y="1079500"/>
                  </a:lnTo>
                  <a:lnTo>
                    <a:pt x="1179755" y="1066800"/>
                  </a:lnTo>
                  <a:lnTo>
                    <a:pt x="1135421" y="1054100"/>
                  </a:lnTo>
                  <a:lnTo>
                    <a:pt x="1094125" y="1028700"/>
                  </a:lnTo>
                  <a:lnTo>
                    <a:pt x="1055816" y="1003300"/>
                  </a:lnTo>
                  <a:lnTo>
                    <a:pt x="1020442" y="965200"/>
                  </a:lnTo>
                  <a:lnTo>
                    <a:pt x="987952" y="939800"/>
                  </a:lnTo>
                  <a:lnTo>
                    <a:pt x="958292" y="901700"/>
                  </a:lnTo>
                  <a:lnTo>
                    <a:pt x="931410" y="863600"/>
                  </a:lnTo>
                  <a:lnTo>
                    <a:pt x="907256" y="825500"/>
                  </a:lnTo>
                  <a:lnTo>
                    <a:pt x="885776" y="787400"/>
                  </a:lnTo>
                  <a:lnTo>
                    <a:pt x="866919" y="736600"/>
                  </a:lnTo>
                  <a:lnTo>
                    <a:pt x="853528" y="698500"/>
                  </a:lnTo>
                  <a:lnTo>
                    <a:pt x="842719" y="647700"/>
                  </a:lnTo>
                  <a:lnTo>
                    <a:pt x="832974" y="609600"/>
                  </a:lnTo>
                  <a:lnTo>
                    <a:pt x="822772" y="571500"/>
                  </a:lnTo>
                  <a:lnTo>
                    <a:pt x="821035" y="558800"/>
                  </a:lnTo>
                  <a:lnTo>
                    <a:pt x="819203" y="546100"/>
                  </a:lnTo>
                  <a:lnTo>
                    <a:pt x="815482" y="533400"/>
                  </a:lnTo>
                  <a:lnTo>
                    <a:pt x="883996" y="533400"/>
                  </a:lnTo>
                  <a:lnTo>
                    <a:pt x="885347" y="546100"/>
                  </a:lnTo>
                  <a:lnTo>
                    <a:pt x="891112" y="571500"/>
                  </a:lnTo>
                  <a:lnTo>
                    <a:pt x="903174" y="622300"/>
                  </a:lnTo>
                  <a:lnTo>
                    <a:pt x="924196" y="698500"/>
                  </a:lnTo>
                  <a:lnTo>
                    <a:pt x="941651" y="749300"/>
                  </a:lnTo>
                  <a:lnTo>
                    <a:pt x="962299" y="787400"/>
                  </a:lnTo>
                  <a:lnTo>
                    <a:pt x="986224" y="825500"/>
                  </a:lnTo>
                  <a:lnTo>
                    <a:pt x="1013510" y="863600"/>
                  </a:lnTo>
                  <a:lnTo>
                    <a:pt x="1044240" y="901700"/>
                  </a:lnTo>
                  <a:lnTo>
                    <a:pt x="1078499" y="927100"/>
                  </a:lnTo>
                  <a:lnTo>
                    <a:pt x="1116370" y="965200"/>
                  </a:lnTo>
                  <a:lnTo>
                    <a:pt x="1157937" y="990600"/>
                  </a:lnTo>
                  <a:lnTo>
                    <a:pt x="1203285" y="1003300"/>
                  </a:lnTo>
                  <a:lnTo>
                    <a:pt x="1250588" y="1028700"/>
                  </a:lnTo>
                  <a:lnTo>
                    <a:pt x="1473435" y="1028700"/>
                  </a:lnTo>
                  <a:lnTo>
                    <a:pt x="1456112" y="1041400"/>
                  </a:lnTo>
                  <a:lnTo>
                    <a:pt x="1416214" y="1066800"/>
                  </a:lnTo>
                  <a:lnTo>
                    <a:pt x="1372216" y="1092200"/>
                  </a:lnTo>
                  <a:close/>
                </a:path>
                <a:path w="1576070" h="2374900">
                  <a:moveTo>
                    <a:pt x="478382" y="1092200"/>
                  </a:moveTo>
                  <a:lnTo>
                    <a:pt x="329260" y="1092200"/>
                  </a:lnTo>
                  <a:lnTo>
                    <a:pt x="350049" y="1079500"/>
                  </a:lnTo>
                  <a:lnTo>
                    <a:pt x="457236" y="1079500"/>
                  </a:lnTo>
                  <a:lnTo>
                    <a:pt x="478382" y="1092200"/>
                  </a:lnTo>
                  <a:close/>
                </a:path>
                <a:path w="1576070" h="2374900">
                  <a:moveTo>
                    <a:pt x="0" y="1257300"/>
                  </a:moveTo>
                  <a:lnTo>
                    <a:pt x="0" y="1181100"/>
                  </a:lnTo>
                  <a:lnTo>
                    <a:pt x="27426" y="1168400"/>
                  </a:lnTo>
                  <a:lnTo>
                    <a:pt x="71484" y="1143000"/>
                  </a:lnTo>
                  <a:lnTo>
                    <a:pt x="117931" y="1130300"/>
                  </a:lnTo>
                  <a:lnTo>
                    <a:pt x="166740" y="1117600"/>
                  </a:lnTo>
                  <a:lnTo>
                    <a:pt x="217881" y="1104900"/>
                  </a:lnTo>
                  <a:lnTo>
                    <a:pt x="245508" y="1092200"/>
                  </a:lnTo>
                  <a:lnTo>
                    <a:pt x="499491" y="1092200"/>
                  </a:lnTo>
                  <a:lnTo>
                    <a:pt x="520428" y="1104900"/>
                  </a:lnTo>
                  <a:lnTo>
                    <a:pt x="568765" y="1117600"/>
                  </a:lnTo>
                  <a:lnTo>
                    <a:pt x="613875" y="1130300"/>
                  </a:lnTo>
                  <a:lnTo>
                    <a:pt x="634876" y="1143000"/>
                  </a:lnTo>
                  <a:lnTo>
                    <a:pt x="306166" y="1143000"/>
                  </a:lnTo>
                  <a:lnTo>
                    <a:pt x="209547" y="1168400"/>
                  </a:lnTo>
                  <a:lnTo>
                    <a:pt x="118513" y="1193800"/>
                  </a:lnTo>
                  <a:lnTo>
                    <a:pt x="75467" y="1206500"/>
                  </a:lnTo>
                  <a:lnTo>
                    <a:pt x="34269" y="1231900"/>
                  </a:lnTo>
                  <a:lnTo>
                    <a:pt x="0" y="1257300"/>
                  </a:lnTo>
                  <a:close/>
                </a:path>
                <a:path w="1576070" h="2374900">
                  <a:moveTo>
                    <a:pt x="647356" y="2374900"/>
                  </a:moveTo>
                  <a:lnTo>
                    <a:pt x="607937" y="2374900"/>
                  </a:lnTo>
                  <a:lnTo>
                    <a:pt x="570493" y="2362200"/>
                  </a:lnTo>
                  <a:lnTo>
                    <a:pt x="535141" y="2336800"/>
                  </a:lnTo>
                  <a:lnTo>
                    <a:pt x="502000" y="2298700"/>
                  </a:lnTo>
                  <a:lnTo>
                    <a:pt x="474233" y="2260600"/>
                  </a:lnTo>
                  <a:lnTo>
                    <a:pt x="451658" y="2209800"/>
                  </a:lnTo>
                  <a:lnTo>
                    <a:pt x="433628" y="2159000"/>
                  </a:lnTo>
                  <a:lnTo>
                    <a:pt x="419497" y="2108200"/>
                  </a:lnTo>
                  <a:lnTo>
                    <a:pt x="408617" y="2057400"/>
                  </a:lnTo>
                  <a:lnTo>
                    <a:pt x="400341" y="2006600"/>
                  </a:lnTo>
                  <a:lnTo>
                    <a:pt x="392912" y="1968500"/>
                  </a:lnTo>
                  <a:lnTo>
                    <a:pt x="385108" y="1917700"/>
                  </a:lnTo>
                  <a:lnTo>
                    <a:pt x="377238" y="1866900"/>
                  </a:lnTo>
                  <a:lnTo>
                    <a:pt x="369610" y="1816100"/>
                  </a:lnTo>
                  <a:lnTo>
                    <a:pt x="362533" y="1765300"/>
                  </a:lnTo>
                  <a:lnTo>
                    <a:pt x="356314" y="1714500"/>
                  </a:lnTo>
                  <a:lnTo>
                    <a:pt x="351264" y="1663700"/>
                  </a:lnTo>
                  <a:lnTo>
                    <a:pt x="347689" y="1612900"/>
                  </a:lnTo>
                  <a:lnTo>
                    <a:pt x="345727" y="1562100"/>
                  </a:lnTo>
                  <a:lnTo>
                    <a:pt x="345246" y="1498600"/>
                  </a:lnTo>
                  <a:lnTo>
                    <a:pt x="345923" y="1447800"/>
                  </a:lnTo>
                  <a:lnTo>
                    <a:pt x="347436" y="1397000"/>
                  </a:lnTo>
                  <a:lnTo>
                    <a:pt x="349461" y="1346200"/>
                  </a:lnTo>
                  <a:lnTo>
                    <a:pt x="351676" y="1295400"/>
                  </a:lnTo>
                  <a:lnTo>
                    <a:pt x="353758" y="1244600"/>
                  </a:lnTo>
                  <a:lnTo>
                    <a:pt x="355792" y="1181100"/>
                  </a:lnTo>
                  <a:lnTo>
                    <a:pt x="356523" y="1181100"/>
                  </a:lnTo>
                  <a:lnTo>
                    <a:pt x="357292" y="1168400"/>
                  </a:lnTo>
                  <a:lnTo>
                    <a:pt x="357814" y="1155700"/>
                  </a:lnTo>
                  <a:lnTo>
                    <a:pt x="357004" y="1155700"/>
                  </a:lnTo>
                  <a:lnTo>
                    <a:pt x="356194" y="1143000"/>
                  </a:lnTo>
                  <a:lnTo>
                    <a:pt x="427831" y="1143000"/>
                  </a:lnTo>
                  <a:lnTo>
                    <a:pt x="421908" y="1155700"/>
                  </a:lnTo>
                  <a:lnTo>
                    <a:pt x="419174" y="1168400"/>
                  </a:lnTo>
                  <a:lnTo>
                    <a:pt x="410414" y="1270000"/>
                  </a:lnTo>
                  <a:lnTo>
                    <a:pt x="397217" y="1435100"/>
                  </a:lnTo>
                  <a:lnTo>
                    <a:pt x="392848" y="1485900"/>
                  </a:lnTo>
                  <a:lnTo>
                    <a:pt x="406213" y="1485900"/>
                  </a:lnTo>
                  <a:lnTo>
                    <a:pt x="405600" y="1524000"/>
                  </a:lnTo>
                  <a:lnTo>
                    <a:pt x="404644" y="1562100"/>
                  </a:lnTo>
                  <a:lnTo>
                    <a:pt x="404676" y="1587500"/>
                  </a:lnTo>
                  <a:lnTo>
                    <a:pt x="407023" y="1625600"/>
                  </a:lnTo>
                  <a:lnTo>
                    <a:pt x="413159" y="1663700"/>
                  </a:lnTo>
                  <a:lnTo>
                    <a:pt x="419541" y="1714500"/>
                  </a:lnTo>
                  <a:lnTo>
                    <a:pt x="426132" y="1765300"/>
                  </a:lnTo>
                  <a:lnTo>
                    <a:pt x="432894" y="1816100"/>
                  </a:lnTo>
                  <a:lnTo>
                    <a:pt x="439789" y="1866900"/>
                  </a:lnTo>
                  <a:lnTo>
                    <a:pt x="446778" y="1917700"/>
                  </a:lnTo>
                  <a:lnTo>
                    <a:pt x="460891" y="2006600"/>
                  </a:lnTo>
                  <a:lnTo>
                    <a:pt x="470196" y="2070100"/>
                  </a:lnTo>
                  <a:lnTo>
                    <a:pt x="482992" y="2120900"/>
                  </a:lnTo>
                  <a:lnTo>
                    <a:pt x="500287" y="2171700"/>
                  </a:lnTo>
                  <a:lnTo>
                    <a:pt x="523095" y="2222500"/>
                  </a:lnTo>
                  <a:lnTo>
                    <a:pt x="552424" y="2260600"/>
                  </a:lnTo>
                  <a:lnTo>
                    <a:pt x="583959" y="2298700"/>
                  </a:lnTo>
                  <a:lnTo>
                    <a:pt x="616214" y="2311400"/>
                  </a:lnTo>
                  <a:lnTo>
                    <a:pt x="769068" y="2311400"/>
                  </a:lnTo>
                  <a:lnTo>
                    <a:pt x="731644" y="2336800"/>
                  </a:lnTo>
                  <a:lnTo>
                    <a:pt x="688631" y="2362200"/>
                  </a:lnTo>
                  <a:lnTo>
                    <a:pt x="647356" y="2374900"/>
                  </a:lnTo>
                  <a:close/>
                </a:path>
                <a:path w="1576070" h="2374900">
                  <a:moveTo>
                    <a:pt x="769068" y="2311400"/>
                  </a:moveTo>
                  <a:lnTo>
                    <a:pt x="651356" y="2311400"/>
                  </a:lnTo>
                  <a:lnTo>
                    <a:pt x="691547" y="2286000"/>
                  </a:lnTo>
                  <a:lnTo>
                    <a:pt x="733071" y="2260600"/>
                  </a:lnTo>
                  <a:lnTo>
                    <a:pt x="770330" y="2222500"/>
                  </a:lnTo>
                  <a:lnTo>
                    <a:pt x="802674" y="2171700"/>
                  </a:lnTo>
                  <a:lnTo>
                    <a:pt x="829448" y="2133600"/>
                  </a:lnTo>
                  <a:lnTo>
                    <a:pt x="850000" y="2082800"/>
                  </a:lnTo>
                  <a:lnTo>
                    <a:pt x="863679" y="2032000"/>
                  </a:lnTo>
                  <a:lnTo>
                    <a:pt x="871096" y="1981200"/>
                  </a:lnTo>
                  <a:lnTo>
                    <a:pt x="875480" y="1930400"/>
                  </a:lnTo>
                  <a:lnTo>
                    <a:pt x="877735" y="1879600"/>
                  </a:lnTo>
                  <a:lnTo>
                    <a:pt x="878765" y="1828800"/>
                  </a:lnTo>
                  <a:lnTo>
                    <a:pt x="879475" y="1778000"/>
                  </a:lnTo>
                  <a:lnTo>
                    <a:pt x="878532" y="1727200"/>
                  </a:lnTo>
                  <a:lnTo>
                    <a:pt x="873985" y="1676400"/>
                  </a:lnTo>
                  <a:lnTo>
                    <a:pt x="865892" y="1625600"/>
                  </a:lnTo>
                  <a:lnTo>
                    <a:pt x="854308" y="1574800"/>
                  </a:lnTo>
                  <a:lnTo>
                    <a:pt x="839291" y="1524000"/>
                  </a:lnTo>
                  <a:lnTo>
                    <a:pt x="820897" y="1473200"/>
                  </a:lnTo>
                  <a:lnTo>
                    <a:pt x="799183" y="1422400"/>
                  </a:lnTo>
                  <a:lnTo>
                    <a:pt x="774206" y="1384300"/>
                  </a:lnTo>
                  <a:lnTo>
                    <a:pt x="746022" y="1333500"/>
                  </a:lnTo>
                  <a:lnTo>
                    <a:pt x="713586" y="1295400"/>
                  </a:lnTo>
                  <a:lnTo>
                    <a:pt x="677767" y="1257300"/>
                  </a:lnTo>
                  <a:lnTo>
                    <a:pt x="638628" y="1219200"/>
                  </a:lnTo>
                  <a:lnTo>
                    <a:pt x="596234" y="1193800"/>
                  </a:lnTo>
                  <a:lnTo>
                    <a:pt x="550649" y="1168400"/>
                  </a:lnTo>
                  <a:lnTo>
                    <a:pt x="501935" y="1155700"/>
                  </a:lnTo>
                  <a:lnTo>
                    <a:pt x="450158" y="1143000"/>
                  </a:lnTo>
                  <a:lnTo>
                    <a:pt x="634876" y="1143000"/>
                  </a:lnTo>
                  <a:lnTo>
                    <a:pt x="655878" y="1155700"/>
                  </a:lnTo>
                  <a:lnTo>
                    <a:pt x="694894" y="1193800"/>
                  </a:lnTo>
                  <a:lnTo>
                    <a:pt x="731045" y="1219200"/>
                  </a:lnTo>
                  <a:lnTo>
                    <a:pt x="764451" y="1257300"/>
                  </a:lnTo>
                  <a:lnTo>
                    <a:pt x="795231" y="1295400"/>
                  </a:lnTo>
                  <a:lnTo>
                    <a:pt x="823918" y="1346200"/>
                  </a:lnTo>
                  <a:lnTo>
                    <a:pt x="849178" y="1397000"/>
                  </a:lnTo>
                  <a:lnTo>
                    <a:pt x="871118" y="1435100"/>
                  </a:lnTo>
                  <a:lnTo>
                    <a:pt x="889846" y="1485900"/>
                  </a:lnTo>
                  <a:lnTo>
                    <a:pt x="905472" y="1536700"/>
                  </a:lnTo>
                  <a:lnTo>
                    <a:pt x="918102" y="1587500"/>
                  </a:lnTo>
                  <a:lnTo>
                    <a:pt x="927845" y="1638300"/>
                  </a:lnTo>
                  <a:lnTo>
                    <a:pt x="934810" y="1689100"/>
                  </a:lnTo>
                  <a:lnTo>
                    <a:pt x="939103" y="1739900"/>
                  </a:lnTo>
                  <a:lnTo>
                    <a:pt x="940835" y="1790700"/>
                  </a:lnTo>
                  <a:lnTo>
                    <a:pt x="941520" y="1854200"/>
                  </a:lnTo>
                  <a:lnTo>
                    <a:pt x="941457" y="1905000"/>
                  </a:lnTo>
                  <a:lnTo>
                    <a:pt x="938925" y="1955800"/>
                  </a:lnTo>
                  <a:lnTo>
                    <a:pt x="932203" y="2006600"/>
                  </a:lnTo>
                  <a:lnTo>
                    <a:pt x="919571" y="2070100"/>
                  </a:lnTo>
                  <a:lnTo>
                    <a:pt x="903497" y="2108200"/>
                  </a:lnTo>
                  <a:lnTo>
                    <a:pt x="883767" y="2159000"/>
                  </a:lnTo>
                  <a:lnTo>
                    <a:pt x="860420" y="2197100"/>
                  </a:lnTo>
                  <a:lnTo>
                    <a:pt x="833495" y="2235200"/>
                  </a:lnTo>
                  <a:lnTo>
                    <a:pt x="803032" y="2273300"/>
                  </a:lnTo>
                  <a:lnTo>
                    <a:pt x="769068" y="2311400"/>
                  </a:lnTo>
                  <a:close/>
                </a:path>
              </a:pathLst>
            </a:custGeom>
            <a:solidFill>
              <a:srgbClr val="000000"/>
            </a:solidFill>
          </p:spPr>
          <p:txBody>
            <a:bodyPr wrap="square" lIns="0" tIns="0" rIns="0" bIns="0" rtlCol="0"/>
            <a:lstStyle/>
            <a:p>
              <a:endParaRPr/>
            </a:p>
          </p:txBody>
        </p:sp>
        <p:sp>
          <p:nvSpPr>
            <p:cNvPr id="8" name="object 8"/>
            <p:cNvSpPr/>
            <p:nvPr/>
          </p:nvSpPr>
          <p:spPr>
            <a:xfrm>
              <a:off x="16561728" y="2"/>
              <a:ext cx="1726564" cy="2130425"/>
            </a:xfrm>
            <a:custGeom>
              <a:avLst/>
              <a:gdLst/>
              <a:ahLst/>
              <a:cxnLst/>
              <a:rect l="l" t="t" r="r" b="b"/>
              <a:pathLst>
                <a:path w="1726565" h="2130425">
                  <a:moveTo>
                    <a:pt x="814749" y="2130147"/>
                  </a:moveTo>
                  <a:lnTo>
                    <a:pt x="798890" y="2126502"/>
                  </a:lnTo>
                  <a:lnTo>
                    <a:pt x="785964" y="2117407"/>
                  </a:lnTo>
                  <a:lnTo>
                    <a:pt x="777262" y="2104208"/>
                  </a:lnTo>
                  <a:lnTo>
                    <a:pt x="774074" y="2088254"/>
                  </a:lnTo>
                  <a:lnTo>
                    <a:pt x="774074" y="2043861"/>
                  </a:lnTo>
                  <a:lnTo>
                    <a:pt x="767152" y="1989200"/>
                  </a:lnTo>
                  <a:lnTo>
                    <a:pt x="759525" y="1934363"/>
                  </a:lnTo>
                  <a:lnTo>
                    <a:pt x="749787" y="1879878"/>
                  </a:lnTo>
                  <a:lnTo>
                    <a:pt x="736528" y="1826272"/>
                  </a:lnTo>
                  <a:lnTo>
                    <a:pt x="721746" y="1776703"/>
                  </a:lnTo>
                  <a:lnTo>
                    <a:pt x="706923" y="1728014"/>
                  </a:lnTo>
                  <a:lnTo>
                    <a:pt x="691756" y="1680177"/>
                  </a:lnTo>
                  <a:lnTo>
                    <a:pt x="675945" y="1633161"/>
                  </a:lnTo>
                  <a:lnTo>
                    <a:pt x="659185" y="1586935"/>
                  </a:lnTo>
                  <a:lnTo>
                    <a:pt x="641177" y="1541468"/>
                  </a:lnTo>
                  <a:lnTo>
                    <a:pt x="621617" y="1496731"/>
                  </a:lnTo>
                  <a:lnTo>
                    <a:pt x="600204" y="1452693"/>
                  </a:lnTo>
                  <a:lnTo>
                    <a:pt x="576635" y="1409324"/>
                  </a:lnTo>
                  <a:lnTo>
                    <a:pt x="550609" y="1366593"/>
                  </a:lnTo>
                  <a:lnTo>
                    <a:pt x="521823" y="1324470"/>
                  </a:lnTo>
                  <a:lnTo>
                    <a:pt x="489976" y="1282925"/>
                  </a:lnTo>
                  <a:lnTo>
                    <a:pt x="454377" y="1243663"/>
                  </a:lnTo>
                  <a:lnTo>
                    <a:pt x="415793" y="1209164"/>
                  </a:lnTo>
                  <a:lnTo>
                    <a:pt x="374467" y="1179150"/>
                  </a:lnTo>
                  <a:lnTo>
                    <a:pt x="330640" y="1153341"/>
                  </a:lnTo>
                  <a:lnTo>
                    <a:pt x="284554" y="1131459"/>
                  </a:lnTo>
                  <a:lnTo>
                    <a:pt x="236452" y="1113227"/>
                  </a:lnTo>
                  <a:lnTo>
                    <a:pt x="186575" y="1098365"/>
                  </a:lnTo>
                  <a:lnTo>
                    <a:pt x="135165" y="1086595"/>
                  </a:lnTo>
                  <a:lnTo>
                    <a:pt x="104513" y="1079981"/>
                  </a:lnTo>
                  <a:lnTo>
                    <a:pt x="31914" y="1062835"/>
                  </a:lnTo>
                  <a:lnTo>
                    <a:pt x="19799" y="1057774"/>
                  </a:lnTo>
                  <a:lnTo>
                    <a:pt x="10090" y="1049548"/>
                  </a:lnTo>
                  <a:lnTo>
                    <a:pt x="3314" y="1038743"/>
                  </a:lnTo>
                  <a:lnTo>
                    <a:pt x="0" y="1025945"/>
                  </a:lnTo>
                  <a:lnTo>
                    <a:pt x="733" y="1013069"/>
                  </a:lnTo>
                  <a:lnTo>
                    <a:pt x="5397" y="1001247"/>
                  </a:lnTo>
                  <a:lnTo>
                    <a:pt x="13463" y="991302"/>
                  </a:lnTo>
                  <a:lnTo>
                    <a:pt x="24404" y="984053"/>
                  </a:lnTo>
                  <a:lnTo>
                    <a:pt x="35668" y="978426"/>
                  </a:lnTo>
                  <a:lnTo>
                    <a:pt x="58098" y="966292"/>
                  </a:lnTo>
                  <a:lnTo>
                    <a:pt x="81819" y="955916"/>
                  </a:lnTo>
                  <a:lnTo>
                    <a:pt x="106243" y="946948"/>
                  </a:lnTo>
                  <a:lnTo>
                    <a:pt x="130785" y="939034"/>
                  </a:lnTo>
                  <a:lnTo>
                    <a:pt x="176798" y="923387"/>
                  </a:lnTo>
                  <a:lnTo>
                    <a:pt x="223162" y="904915"/>
                  </a:lnTo>
                  <a:lnTo>
                    <a:pt x="269573" y="883865"/>
                  </a:lnTo>
                  <a:lnTo>
                    <a:pt x="315730" y="860481"/>
                  </a:lnTo>
                  <a:lnTo>
                    <a:pt x="361332" y="835008"/>
                  </a:lnTo>
                  <a:lnTo>
                    <a:pt x="406076" y="807691"/>
                  </a:lnTo>
                  <a:lnTo>
                    <a:pt x="449660" y="778777"/>
                  </a:lnTo>
                  <a:lnTo>
                    <a:pt x="491784" y="748509"/>
                  </a:lnTo>
                  <a:lnTo>
                    <a:pt x="532144" y="717134"/>
                  </a:lnTo>
                  <a:lnTo>
                    <a:pt x="570440" y="684897"/>
                  </a:lnTo>
                  <a:lnTo>
                    <a:pt x="606368" y="652042"/>
                  </a:lnTo>
                  <a:lnTo>
                    <a:pt x="640849" y="618258"/>
                  </a:lnTo>
                  <a:lnTo>
                    <a:pt x="675493" y="582148"/>
                  </a:lnTo>
                  <a:lnTo>
                    <a:pt x="709503" y="543868"/>
                  </a:lnTo>
                  <a:lnTo>
                    <a:pt x="742080" y="503572"/>
                  </a:lnTo>
                  <a:lnTo>
                    <a:pt x="772425" y="461417"/>
                  </a:lnTo>
                  <a:lnTo>
                    <a:pt x="799741" y="417556"/>
                  </a:lnTo>
                  <a:lnTo>
                    <a:pt x="823228" y="372145"/>
                  </a:lnTo>
                  <a:lnTo>
                    <a:pt x="842090" y="325338"/>
                  </a:lnTo>
                  <a:lnTo>
                    <a:pt x="855527" y="277292"/>
                  </a:lnTo>
                  <a:lnTo>
                    <a:pt x="862741" y="228160"/>
                  </a:lnTo>
                  <a:lnTo>
                    <a:pt x="862933" y="178098"/>
                  </a:lnTo>
                  <a:lnTo>
                    <a:pt x="860381" y="150226"/>
                  </a:lnTo>
                  <a:lnTo>
                    <a:pt x="856597" y="119246"/>
                  </a:lnTo>
                  <a:lnTo>
                    <a:pt x="853165" y="86743"/>
                  </a:lnTo>
                  <a:lnTo>
                    <a:pt x="851669" y="54298"/>
                  </a:lnTo>
                  <a:lnTo>
                    <a:pt x="852794" y="27636"/>
                  </a:lnTo>
                  <a:lnTo>
                    <a:pt x="856441" y="2323"/>
                  </a:lnTo>
                  <a:lnTo>
                    <a:pt x="857090" y="0"/>
                  </a:lnTo>
                  <a:lnTo>
                    <a:pt x="974558" y="0"/>
                  </a:lnTo>
                  <a:lnTo>
                    <a:pt x="976473" y="36055"/>
                  </a:lnTo>
                  <a:lnTo>
                    <a:pt x="982535" y="82374"/>
                  </a:lnTo>
                  <a:lnTo>
                    <a:pt x="991908" y="132993"/>
                  </a:lnTo>
                  <a:lnTo>
                    <a:pt x="1003996" y="186422"/>
                  </a:lnTo>
                  <a:lnTo>
                    <a:pt x="1018202" y="241171"/>
                  </a:lnTo>
                  <a:lnTo>
                    <a:pt x="1027953" y="275013"/>
                  </a:lnTo>
                  <a:lnTo>
                    <a:pt x="941154" y="275013"/>
                  </a:lnTo>
                  <a:lnTo>
                    <a:pt x="930467" y="321003"/>
                  </a:lnTo>
                  <a:lnTo>
                    <a:pt x="915449" y="366124"/>
                  </a:lnTo>
                  <a:lnTo>
                    <a:pt x="896581" y="410254"/>
                  </a:lnTo>
                  <a:lnTo>
                    <a:pt x="874342" y="453268"/>
                  </a:lnTo>
                  <a:lnTo>
                    <a:pt x="849212" y="495041"/>
                  </a:lnTo>
                  <a:lnTo>
                    <a:pt x="821670" y="535450"/>
                  </a:lnTo>
                  <a:lnTo>
                    <a:pt x="792195" y="574371"/>
                  </a:lnTo>
                  <a:lnTo>
                    <a:pt x="761268" y="611679"/>
                  </a:lnTo>
                  <a:lnTo>
                    <a:pt x="729367" y="647252"/>
                  </a:lnTo>
                  <a:lnTo>
                    <a:pt x="696973" y="680964"/>
                  </a:lnTo>
                  <a:lnTo>
                    <a:pt x="664565" y="712692"/>
                  </a:lnTo>
                  <a:lnTo>
                    <a:pt x="627982" y="746232"/>
                  </a:lnTo>
                  <a:lnTo>
                    <a:pt x="589077" y="779171"/>
                  </a:lnTo>
                  <a:lnTo>
                    <a:pt x="548135" y="811282"/>
                  </a:lnTo>
                  <a:lnTo>
                    <a:pt x="505442" y="842335"/>
                  </a:lnTo>
                  <a:lnTo>
                    <a:pt x="461282" y="872104"/>
                  </a:lnTo>
                  <a:lnTo>
                    <a:pt x="415940" y="900359"/>
                  </a:lnTo>
                  <a:lnTo>
                    <a:pt x="369701" y="926872"/>
                  </a:lnTo>
                  <a:lnTo>
                    <a:pt x="322850" y="951415"/>
                  </a:lnTo>
                  <a:lnTo>
                    <a:pt x="275671" y="973759"/>
                  </a:lnTo>
                  <a:lnTo>
                    <a:pt x="228450" y="993676"/>
                  </a:lnTo>
                  <a:lnTo>
                    <a:pt x="181472" y="1010939"/>
                  </a:lnTo>
                  <a:lnTo>
                    <a:pt x="229491" y="1023425"/>
                  </a:lnTo>
                  <a:lnTo>
                    <a:pt x="276237" y="1038484"/>
                  </a:lnTo>
                  <a:lnTo>
                    <a:pt x="321551" y="1056281"/>
                  </a:lnTo>
                  <a:lnTo>
                    <a:pt x="365275" y="1076981"/>
                  </a:lnTo>
                  <a:lnTo>
                    <a:pt x="407246" y="1100747"/>
                  </a:lnTo>
                  <a:lnTo>
                    <a:pt x="447308" y="1127746"/>
                  </a:lnTo>
                  <a:lnTo>
                    <a:pt x="485298" y="1158141"/>
                  </a:lnTo>
                  <a:lnTo>
                    <a:pt x="521059" y="1192097"/>
                  </a:lnTo>
                  <a:lnTo>
                    <a:pt x="554430" y="1229778"/>
                  </a:lnTo>
                  <a:lnTo>
                    <a:pt x="585680" y="1270203"/>
                  </a:lnTo>
                  <a:lnTo>
                    <a:pt x="614199" y="1311148"/>
                  </a:lnTo>
                  <a:lnTo>
                    <a:pt x="640228" y="1352641"/>
                  </a:lnTo>
                  <a:lnTo>
                    <a:pt x="664009" y="1394707"/>
                  </a:lnTo>
                  <a:lnTo>
                    <a:pt x="685781" y="1437372"/>
                  </a:lnTo>
                  <a:lnTo>
                    <a:pt x="705787" y="1480662"/>
                  </a:lnTo>
                  <a:lnTo>
                    <a:pt x="724268" y="1524604"/>
                  </a:lnTo>
                  <a:lnTo>
                    <a:pt x="741465" y="1569223"/>
                  </a:lnTo>
                  <a:lnTo>
                    <a:pt x="757619" y="1614545"/>
                  </a:lnTo>
                  <a:lnTo>
                    <a:pt x="772970" y="1660597"/>
                  </a:lnTo>
                  <a:lnTo>
                    <a:pt x="787762" y="1707404"/>
                  </a:lnTo>
                  <a:lnTo>
                    <a:pt x="802234" y="1754993"/>
                  </a:lnTo>
                  <a:lnTo>
                    <a:pt x="890362" y="1754993"/>
                  </a:lnTo>
                  <a:lnTo>
                    <a:pt x="874701" y="1820697"/>
                  </a:lnTo>
                  <a:lnTo>
                    <a:pt x="866601" y="1871532"/>
                  </a:lnTo>
                  <a:lnTo>
                    <a:pt x="861682" y="1923187"/>
                  </a:lnTo>
                  <a:lnTo>
                    <a:pt x="858866" y="1981414"/>
                  </a:lnTo>
                  <a:lnTo>
                    <a:pt x="857927" y="2040110"/>
                  </a:lnTo>
                  <a:lnTo>
                    <a:pt x="858719" y="2055936"/>
                  </a:lnTo>
                  <a:lnTo>
                    <a:pt x="858631" y="2072467"/>
                  </a:lnTo>
                  <a:lnTo>
                    <a:pt x="844317" y="2119126"/>
                  </a:lnTo>
                  <a:lnTo>
                    <a:pt x="830824" y="2127421"/>
                  </a:lnTo>
                  <a:lnTo>
                    <a:pt x="814749" y="2130147"/>
                  </a:lnTo>
                  <a:close/>
                </a:path>
                <a:path w="1726565" h="2130425">
                  <a:moveTo>
                    <a:pt x="890362" y="1754993"/>
                  </a:moveTo>
                  <a:lnTo>
                    <a:pt x="802234" y="1754993"/>
                  </a:lnTo>
                  <a:lnTo>
                    <a:pt x="815698" y="1706622"/>
                  </a:lnTo>
                  <a:lnTo>
                    <a:pt x="831625" y="1659069"/>
                  </a:lnTo>
                  <a:lnTo>
                    <a:pt x="849925" y="1612364"/>
                  </a:lnTo>
                  <a:lnTo>
                    <a:pt x="870508" y="1566536"/>
                  </a:lnTo>
                  <a:lnTo>
                    <a:pt x="893283" y="1521616"/>
                  </a:lnTo>
                  <a:lnTo>
                    <a:pt x="918161" y="1477635"/>
                  </a:lnTo>
                  <a:lnTo>
                    <a:pt x="945052" y="1434621"/>
                  </a:lnTo>
                  <a:lnTo>
                    <a:pt x="973864" y="1392605"/>
                  </a:lnTo>
                  <a:lnTo>
                    <a:pt x="1004510" y="1351617"/>
                  </a:lnTo>
                  <a:lnTo>
                    <a:pt x="1036897" y="1311687"/>
                  </a:lnTo>
                  <a:lnTo>
                    <a:pt x="1069259" y="1274701"/>
                  </a:lnTo>
                  <a:lnTo>
                    <a:pt x="1103683" y="1238338"/>
                  </a:lnTo>
                  <a:lnTo>
                    <a:pt x="1140041" y="1202883"/>
                  </a:lnTo>
                  <a:lnTo>
                    <a:pt x="1178204" y="1168619"/>
                  </a:lnTo>
                  <a:lnTo>
                    <a:pt x="1218045" y="1135832"/>
                  </a:lnTo>
                  <a:lnTo>
                    <a:pt x="1259435" y="1104805"/>
                  </a:lnTo>
                  <a:lnTo>
                    <a:pt x="1302247" y="1075824"/>
                  </a:lnTo>
                  <a:lnTo>
                    <a:pt x="1346350" y="1049172"/>
                  </a:lnTo>
                  <a:lnTo>
                    <a:pt x="1391619" y="1025134"/>
                  </a:lnTo>
                  <a:lnTo>
                    <a:pt x="1437924" y="1003995"/>
                  </a:lnTo>
                  <a:lnTo>
                    <a:pt x="1485137" y="986038"/>
                  </a:lnTo>
                  <a:lnTo>
                    <a:pt x="1533131" y="971548"/>
                  </a:lnTo>
                  <a:lnTo>
                    <a:pt x="1484402" y="947918"/>
                  </a:lnTo>
                  <a:lnTo>
                    <a:pt x="1436160" y="921736"/>
                  </a:lnTo>
                  <a:lnTo>
                    <a:pt x="1388891" y="893469"/>
                  </a:lnTo>
                  <a:lnTo>
                    <a:pt x="1343083" y="863587"/>
                  </a:lnTo>
                  <a:lnTo>
                    <a:pt x="1299221" y="832559"/>
                  </a:lnTo>
                  <a:lnTo>
                    <a:pt x="1257793" y="800853"/>
                  </a:lnTo>
                  <a:lnTo>
                    <a:pt x="1218455" y="767897"/>
                  </a:lnTo>
                  <a:lnTo>
                    <a:pt x="1179402" y="731517"/>
                  </a:lnTo>
                  <a:lnTo>
                    <a:pt x="1141608" y="692195"/>
                  </a:lnTo>
                  <a:lnTo>
                    <a:pt x="1106047" y="650412"/>
                  </a:lnTo>
                  <a:lnTo>
                    <a:pt x="1073693" y="606650"/>
                  </a:lnTo>
                  <a:lnTo>
                    <a:pt x="1045521" y="561389"/>
                  </a:lnTo>
                  <a:lnTo>
                    <a:pt x="1022504" y="515111"/>
                  </a:lnTo>
                  <a:lnTo>
                    <a:pt x="1006895" y="476155"/>
                  </a:lnTo>
                  <a:lnTo>
                    <a:pt x="990445" y="431407"/>
                  </a:lnTo>
                  <a:lnTo>
                    <a:pt x="973664" y="382127"/>
                  </a:lnTo>
                  <a:lnTo>
                    <a:pt x="957064" y="329575"/>
                  </a:lnTo>
                  <a:lnTo>
                    <a:pt x="941154" y="275013"/>
                  </a:lnTo>
                  <a:lnTo>
                    <a:pt x="1027953" y="275013"/>
                  </a:lnTo>
                  <a:lnTo>
                    <a:pt x="1033928" y="295751"/>
                  </a:lnTo>
                  <a:lnTo>
                    <a:pt x="1050578" y="348674"/>
                  </a:lnTo>
                  <a:lnTo>
                    <a:pt x="1067554" y="398448"/>
                  </a:lnTo>
                  <a:lnTo>
                    <a:pt x="1084260" y="443586"/>
                  </a:lnTo>
                  <a:lnTo>
                    <a:pt x="1100099" y="482598"/>
                  </a:lnTo>
                  <a:lnTo>
                    <a:pt x="1120514" y="523761"/>
                  </a:lnTo>
                  <a:lnTo>
                    <a:pt x="1145724" y="563917"/>
                  </a:lnTo>
                  <a:lnTo>
                    <a:pt x="1174775" y="602674"/>
                  </a:lnTo>
                  <a:lnTo>
                    <a:pt x="1206717" y="639637"/>
                  </a:lnTo>
                  <a:lnTo>
                    <a:pt x="1240596" y="674413"/>
                  </a:lnTo>
                  <a:lnTo>
                    <a:pt x="1275460" y="706607"/>
                  </a:lnTo>
                  <a:lnTo>
                    <a:pt x="1310357" y="735826"/>
                  </a:lnTo>
                  <a:lnTo>
                    <a:pt x="1350917" y="766947"/>
                  </a:lnTo>
                  <a:lnTo>
                    <a:pt x="1393929" y="797291"/>
                  </a:lnTo>
                  <a:lnTo>
                    <a:pt x="1438857" y="826388"/>
                  </a:lnTo>
                  <a:lnTo>
                    <a:pt x="1485164" y="853768"/>
                  </a:lnTo>
                  <a:lnTo>
                    <a:pt x="1532313" y="878961"/>
                  </a:lnTo>
                  <a:lnTo>
                    <a:pt x="1579769" y="901495"/>
                  </a:lnTo>
                  <a:lnTo>
                    <a:pt x="1626996" y="920902"/>
                  </a:lnTo>
                  <a:lnTo>
                    <a:pt x="1700836" y="947788"/>
                  </a:lnTo>
                  <a:lnTo>
                    <a:pt x="1712716" y="954529"/>
                  </a:lnTo>
                  <a:lnTo>
                    <a:pt x="1721721" y="964670"/>
                  </a:lnTo>
                  <a:lnTo>
                    <a:pt x="1726268" y="974803"/>
                  </a:lnTo>
                  <a:lnTo>
                    <a:pt x="1726268" y="1001448"/>
                  </a:lnTo>
                  <a:lnTo>
                    <a:pt x="1694579" y="1029071"/>
                  </a:lnTo>
                  <a:lnTo>
                    <a:pt x="1643628" y="1037776"/>
                  </a:lnTo>
                  <a:lnTo>
                    <a:pt x="1621990" y="1040951"/>
                  </a:lnTo>
                  <a:lnTo>
                    <a:pt x="1575478" y="1048957"/>
                  </a:lnTo>
                  <a:lnTo>
                    <a:pt x="1529599" y="1060937"/>
                  </a:lnTo>
                  <a:lnTo>
                    <a:pt x="1484478" y="1076579"/>
                  </a:lnTo>
                  <a:lnTo>
                    <a:pt x="1440237" y="1095574"/>
                  </a:lnTo>
                  <a:lnTo>
                    <a:pt x="1397000" y="1117610"/>
                  </a:lnTo>
                  <a:lnTo>
                    <a:pt x="1354888" y="1142376"/>
                  </a:lnTo>
                  <a:lnTo>
                    <a:pt x="1314026" y="1169561"/>
                  </a:lnTo>
                  <a:lnTo>
                    <a:pt x="1274536" y="1198856"/>
                  </a:lnTo>
                  <a:lnTo>
                    <a:pt x="1236541" y="1229948"/>
                  </a:lnTo>
                  <a:lnTo>
                    <a:pt x="1200165" y="1262528"/>
                  </a:lnTo>
                  <a:lnTo>
                    <a:pt x="1165530" y="1296285"/>
                  </a:lnTo>
                  <a:lnTo>
                    <a:pt x="1132759" y="1330907"/>
                  </a:lnTo>
                  <a:lnTo>
                    <a:pt x="1101977" y="1366084"/>
                  </a:lnTo>
                  <a:lnTo>
                    <a:pt x="1069237" y="1406563"/>
                  </a:lnTo>
                  <a:lnTo>
                    <a:pt x="1038374" y="1448253"/>
                  </a:lnTo>
                  <a:lnTo>
                    <a:pt x="1009519" y="1491116"/>
                  </a:lnTo>
                  <a:lnTo>
                    <a:pt x="982803" y="1535111"/>
                  </a:lnTo>
                  <a:lnTo>
                    <a:pt x="958354" y="1580202"/>
                  </a:lnTo>
                  <a:lnTo>
                    <a:pt x="936305" y="1626347"/>
                  </a:lnTo>
                  <a:lnTo>
                    <a:pt x="916784" y="1673508"/>
                  </a:lnTo>
                  <a:lnTo>
                    <a:pt x="899923" y="1721646"/>
                  </a:lnTo>
                  <a:lnTo>
                    <a:pt x="890362" y="1754993"/>
                  </a:lnTo>
                  <a:close/>
                </a:path>
              </a:pathLst>
            </a:custGeom>
            <a:solidFill>
              <a:srgbClr val="000000"/>
            </a:solidFill>
          </p:spPr>
          <p:txBody>
            <a:bodyPr wrap="square" lIns="0" tIns="0" rIns="0" bIns="0" rtlCol="0"/>
            <a:lstStyle/>
            <a:p>
              <a:endParaRPr/>
            </a:p>
          </p:txBody>
        </p:sp>
      </p:grpSp>
      <p:sp>
        <p:nvSpPr>
          <p:cNvPr id="9" name="TextBox 8">
            <a:extLst>
              <a:ext uri="{FF2B5EF4-FFF2-40B4-BE49-F238E27FC236}">
                <a16:creationId xmlns:a16="http://schemas.microsoft.com/office/drawing/2014/main" id="{F50AA657-F319-BDEA-84BE-AA7FB9963D6B}"/>
              </a:ext>
            </a:extLst>
          </p:cNvPr>
          <p:cNvSpPr txBox="1"/>
          <p:nvPr/>
        </p:nvSpPr>
        <p:spPr>
          <a:xfrm>
            <a:off x="5709147" y="1207553"/>
            <a:ext cx="6721528" cy="830997"/>
          </a:xfrm>
          <a:prstGeom prst="rect">
            <a:avLst/>
          </a:prstGeom>
          <a:noFill/>
        </p:spPr>
        <p:txBody>
          <a:bodyPr wrap="square" rtlCol="0">
            <a:spAutoFit/>
          </a:bodyPr>
          <a:lstStyle/>
          <a:p>
            <a:pPr algn="ctr"/>
            <a:r>
              <a:rPr lang="en-IN" sz="4800" b="1" dirty="0"/>
              <a:t>Proposed Methodology</a:t>
            </a:r>
          </a:p>
        </p:txBody>
      </p:sp>
      <p:pic>
        <p:nvPicPr>
          <p:cNvPr id="11" name="Picture 10">
            <a:extLst>
              <a:ext uri="{FF2B5EF4-FFF2-40B4-BE49-F238E27FC236}">
                <a16:creationId xmlns:a16="http://schemas.microsoft.com/office/drawing/2014/main" id="{528D89DC-2F96-7705-54BF-E7B34090416F}"/>
              </a:ext>
            </a:extLst>
          </p:cNvPr>
          <p:cNvPicPr>
            <a:picLocks noChangeAspect="1"/>
          </p:cNvPicPr>
          <p:nvPr/>
        </p:nvPicPr>
        <p:blipFill>
          <a:blip r:embed="rId4"/>
          <a:stretch>
            <a:fillRect/>
          </a:stretch>
        </p:blipFill>
        <p:spPr>
          <a:xfrm>
            <a:off x="1447800" y="3162300"/>
            <a:ext cx="15544800" cy="4876800"/>
          </a:xfrm>
          <a:prstGeom prst="rect">
            <a:avLst/>
          </a:prstGeom>
        </p:spPr>
      </p:pic>
    </p:spTree>
    <p:extLst>
      <p:ext uri="{BB962C8B-B14F-4D97-AF65-F5344CB8AC3E}">
        <p14:creationId xmlns:p14="http://schemas.microsoft.com/office/powerpoint/2010/main" val="346279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 y="-114300"/>
            <a:ext cx="18288292" cy="10000937"/>
            <a:chOff x="0" y="2"/>
            <a:chExt cx="18288292" cy="10000937"/>
          </a:xfrm>
        </p:grpSpPr>
        <p:sp>
          <p:nvSpPr>
            <p:cNvPr id="3" name="object 3"/>
            <p:cNvSpPr/>
            <p:nvPr/>
          </p:nvSpPr>
          <p:spPr>
            <a:xfrm>
              <a:off x="14409695" y="2685234"/>
              <a:ext cx="890269" cy="1371600"/>
            </a:xfrm>
            <a:custGeom>
              <a:avLst/>
              <a:gdLst/>
              <a:ahLst/>
              <a:cxnLst/>
              <a:rect l="l" t="t" r="r" b="b"/>
              <a:pathLst>
                <a:path w="890269" h="1371600">
                  <a:moveTo>
                    <a:pt x="24468" y="1174252"/>
                  </a:moveTo>
                  <a:lnTo>
                    <a:pt x="7273" y="1124284"/>
                  </a:lnTo>
                  <a:lnTo>
                    <a:pt x="0" y="1073896"/>
                  </a:lnTo>
                  <a:lnTo>
                    <a:pt x="2742" y="1024044"/>
                  </a:lnTo>
                  <a:lnTo>
                    <a:pt x="15597" y="975687"/>
                  </a:lnTo>
                  <a:lnTo>
                    <a:pt x="337825" y="126438"/>
                  </a:lnTo>
                  <a:lnTo>
                    <a:pt x="358201" y="87364"/>
                  </a:lnTo>
                  <a:lnTo>
                    <a:pt x="386926" y="54551"/>
                  </a:lnTo>
                  <a:lnTo>
                    <a:pt x="423217" y="28706"/>
                  </a:lnTo>
                  <a:lnTo>
                    <a:pt x="466292" y="10540"/>
                  </a:lnTo>
                  <a:lnTo>
                    <a:pt x="508720" y="1655"/>
                  </a:lnTo>
                  <a:lnTo>
                    <a:pt x="552915" y="0"/>
                  </a:lnTo>
                  <a:lnTo>
                    <a:pt x="597350" y="5507"/>
                  </a:lnTo>
                  <a:lnTo>
                    <a:pt x="640498" y="18109"/>
                  </a:lnTo>
                  <a:lnTo>
                    <a:pt x="680502" y="37440"/>
                  </a:lnTo>
                  <a:lnTo>
                    <a:pt x="717299" y="63201"/>
                  </a:lnTo>
                  <a:lnTo>
                    <a:pt x="749527" y="94479"/>
                  </a:lnTo>
                  <a:lnTo>
                    <a:pt x="775821" y="130365"/>
                  </a:lnTo>
                  <a:lnTo>
                    <a:pt x="794818" y="169948"/>
                  </a:lnTo>
                  <a:lnTo>
                    <a:pt x="805156" y="212316"/>
                  </a:lnTo>
                  <a:lnTo>
                    <a:pt x="805471" y="256559"/>
                  </a:lnTo>
                  <a:lnTo>
                    <a:pt x="794399" y="301767"/>
                  </a:lnTo>
                  <a:lnTo>
                    <a:pt x="534157" y="987705"/>
                  </a:lnTo>
                  <a:lnTo>
                    <a:pt x="507325" y="1030709"/>
                  </a:lnTo>
                  <a:lnTo>
                    <a:pt x="468586" y="1057674"/>
                  </a:lnTo>
                  <a:lnTo>
                    <a:pt x="421999" y="1069938"/>
                  </a:lnTo>
                  <a:lnTo>
                    <a:pt x="371618" y="1068838"/>
                  </a:lnTo>
                  <a:lnTo>
                    <a:pt x="321502" y="1055714"/>
                  </a:lnTo>
                  <a:lnTo>
                    <a:pt x="275468" y="1031933"/>
                  </a:lnTo>
                  <a:lnTo>
                    <a:pt x="237186" y="999002"/>
                  </a:lnTo>
                  <a:lnTo>
                    <a:pt x="210574" y="958636"/>
                  </a:lnTo>
                  <a:lnTo>
                    <a:pt x="199546" y="912552"/>
                  </a:lnTo>
                  <a:lnTo>
                    <a:pt x="208020" y="862465"/>
                  </a:lnTo>
                  <a:lnTo>
                    <a:pt x="406322" y="339855"/>
                  </a:lnTo>
                  <a:lnTo>
                    <a:pt x="437646" y="317403"/>
                  </a:lnTo>
                  <a:lnTo>
                    <a:pt x="470746" y="338126"/>
                  </a:lnTo>
                  <a:lnTo>
                    <a:pt x="273284" y="887527"/>
                  </a:lnTo>
                  <a:lnTo>
                    <a:pt x="271655" y="923575"/>
                  </a:lnTo>
                  <a:lnTo>
                    <a:pt x="317867" y="976136"/>
                  </a:lnTo>
                  <a:lnTo>
                    <a:pt x="377001" y="998841"/>
                  </a:lnTo>
                  <a:lnTo>
                    <a:pt x="446290" y="990656"/>
                  </a:lnTo>
                  <a:lnTo>
                    <a:pt x="729213" y="276708"/>
                  </a:lnTo>
                  <a:lnTo>
                    <a:pt x="736676" y="228501"/>
                  </a:lnTo>
                  <a:lnTo>
                    <a:pt x="725051" y="182474"/>
                  </a:lnTo>
                  <a:lnTo>
                    <a:pt x="698345" y="141223"/>
                  </a:lnTo>
                  <a:lnTo>
                    <a:pt x="660564" y="107342"/>
                  </a:lnTo>
                  <a:lnTo>
                    <a:pt x="615716" y="83428"/>
                  </a:lnTo>
                  <a:lnTo>
                    <a:pt x="550639" y="69859"/>
                  </a:lnTo>
                  <a:lnTo>
                    <a:pt x="517977" y="70995"/>
                  </a:lnTo>
                  <a:lnTo>
                    <a:pt x="463969" y="86380"/>
                  </a:lnTo>
                  <a:lnTo>
                    <a:pt x="419331" y="122055"/>
                  </a:lnTo>
                  <a:lnTo>
                    <a:pt x="80830" y="1000763"/>
                  </a:lnTo>
                  <a:lnTo>
                    <a:pt x="70976" y="1040626"/>
                  </a:lnTo>
                  <a:lnTo>
                    <a:pt x="70693" y="1082142"/>
                  </a:lnTo>
                  <a:lnTo>
                    <a:pt x="79818" y="1124229"/>
                  </a:lnTo>
                  <a:lnTo>
                    <a:pt x="98191" y="1165807"/>
                  </a:lnTo>
                  <a:lnTo>
                    <a:pt x="124242" y="1203856"/>
                  </a:lnTo>
                  <a:lnTo>
                    <a:pt x="156488" y="1236993"/>
                  </a:lnTo>
                  <a:lnTo>
                    <a:pt x="193734" y="1264176"/>
                  </a:lnTo>
                  <a:lnTo>
                    <a:pt x="234781" y="1284361"/>
                  </a:lnTo>
                  <a:lnTo>
                    <a:pt x="278768" y="1296848"/>
                  </a:lnTo>
                  <a:lnTo>
                    <a:pt x="324555" y="1301562"/>
                  </a:lnTo>
                  <a:lnTo>
                    <a:pt x="370559" y="1298470"/>
                  </a:lnTo>
                  <a:lnTo>
                    <a:pt x="415196" y="1287540"/>
                  </a:lnTo>
                  <a:lnTo>
                    <a:pt x="456546" y="1268830"/>
                  </a:lnTo>
                  <a:lnTo>
                    <a:pt x="491201" y="1243562"/>
                  </a:lnTo>
                  <a:lnTo>
                    <a:pt x="518417" y="1212426"/>
                  </a:lnTo>
                  <a:lnTo>
                    <a:pt x="537450" y="1176110"/>
                  </a:lnTo>
                  <a:lnTo>
                    <a:pt x="822460" y="424821"/>
                  </a:lnTo>
                  <a:lnTo>
                    <a:pt x="829832" y="413087"/>
                  </a:lnTo>
                  <a:lnTo>
                    <a:pt x="840755" y="405388"/>
                  </a:lnTo>
                  <a:lnTo>
                    <a:pt x="853779" y="402371"/>
                  </a:lnTo>
                  <a:lnTo>
                    <a:pt x="867460" y="404684"/>
                  </a:lnTo>
                  <a:lnTo>
                    <a:pt x="879185" y="412112"/>
                  </a:lnTo>
                  <a:lnTo>
                    <a:pt x="886896" y="423087"/>
                  </a:lnTo>
                  <a:lnTo>
                    <a:pt x="889944" y="436156"/>
                  </a:lnTo>
                  <a:lnTo>
                    <a:pt x="887678" y="449866"/>
                  </a:lnTo>
                  <a:lnTo>
                    <a:pt x="602700" y="1201141"/>
                  </a:lnTo>
                  <a:lnTo>
                    <a:pt x="582775" y="1241799"/>
                  </a:lnTo>
                  <a:lnTo>
                    <a:pt x="555816" y="1277868"/>
                  </a:lnTo>
                  <a:lnTo>
                    <a:pt x="522341" y="1308870"/>
                  </a:lnTo>
                  <a:lnTo>
                    <a:pt x="482870" y="1334329"/>
                  </a:lnTo>
                  <a:lnTo>
                    <a:pt x="437919" y="1353768"/>
                  </a:lnTo>
                  <a:lnTo>
                    <a:pt x="393038" y="1365577"/>
                  </a:lnTo>
                  <a:lnTo>
                    <a:pt x="346787" y="1371057"/>
                  </a:lnTo>
                  <a:lnTo>
                    <a:pt x="300183" y="1370220"/>
                  </a:lnTo>
                  <a:lnTo>
                    <a:pt x="254243" y="1363080"/>
                  </a:lnTo>
                  <a:lnTo>
                    <a:pt x="209985" y="1349648"/>
                  </a:lnTo>
                  <a:lnTo>
                    <a:pt x="168116" y="1329986"/>
                  </a:lnTo>
                  <a:lnTo>
                    <a:pt x="129147" y="1304516"/>
                  </a:lnTo>
                  <a:lnTo>
                    <a:pt x="93851" y="1273906"/>
                  </a:lnTo>
                  <a:lnTo>
                    <a:pt x="63001" y="1238820"/>
                  </a:lnTo>
                  <a:lnTo>
                    <a:pt x="37370" y="1199927"/>
                  </a:lnTo>
                  <a:lnTo>
                    <a:pt x="24468" y="1174252"/>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88872" y="623057"/>
              <a:ext cx="17706974" cy="9172574"/>
            </a:xfrm>
            <a:prstGeom prst="rect">
              <a:avLst/>
            </a:prstGeom>
          </p:spPr>
        </p:pic>
        <p:pic>
          <p:nvPicPr>
            <p:cNvPr id="5" name="object 5"/>
            <p:cNvPicPr/>
            <p:nvPr/>
          </p:nvPicPr>
          <p:blipFill>
            <a:blip r:embed="rId3" cstate="print"/>
            <a:stretch>
              <a:fillRect/>
            </a:stretch>
          </p:blipFill>
          <p:spPr>
            <a:xfrm>
              <a:off x="864836" y="335932"/>
              <a:ext cx="713843" cy="1401422"/>
            </a:xfrm>
            <a:prstGeom prst="rect">
              <a:avLst/>
            </a:prstGeom>
          </p:spPr>
        </p:pic>
        <p:sp>
          <p:nvSpPr>
            <p:cNvPr id="6" name="object 6"/>
            <p:cNvSpPr/>
            <p:nvPr/>
          </p:nvSpPr>
          <p:spPr>
            <a:xfrm>
              <a:off x="0" y="7626039"/>
              <a:ext cx="1576070" cy="2374900"/>
            </a:xfrm>
            <a:custGeom>
              <a:avLst/>
              <a:gdLst/>
              <a:ahLst/>
              <a:cxnLst/>
              <a:rect l="l" t="t" r="r" b="b"/>
              <a:pathLst>
                <a:path w="1576070" h="2374900">
                  <a:moveTo>
                    <a:pt x="436185" y="1079500"/>
                  </a:moveTo>
                  <a:lnTo>
                    <a:pt x="364497" y="1079500"/>
                  </a:lnTo>
                  <a:lnTo>
                    <a:pt x="373629" y="1066800"/>
                  </a:lnTo>
                  <a:lnTo>
                    <a:pt x="378470" y="1041400"/>
                  </a:lnTo>
                  <a:lnTo>
                    <a:pt x="387443" y="990600"/>
                  </a:lnTo>
                  <a:lnTo>
                    <a:pt x="400168" y="939800"/>
                  </a:lnTo>
                  <a:lnTo>
                    <a:pt x="416314" y="889000"/>
                  </a:lnTo>
                  <a:lnTo>
                    <a:pt x="435547" y="838200"/>
                  </a:lnTo>
                  <a:lnTo>
                    <a:pt x="457537" y="787400"/>
                  </a:lnTo>
                  <a:lnTo>
                    <a:pt x="481951" y="749300"/>
                  </a:lnTo>
                  <a:lnTo>
                    <a:pt x="508416" y="698500"/>
                  </a:lnTo>
                  <a:lnTo>
                    <a:pt x="537727" y="660400"/>
                  </a:lnTo>
                  <a:lnTo>
                    <a:pt x="569937" y="622300"/>
                  </a:lnTo>
                  <a:lnTo>
                    <a:pt x="605102" y="584200"/>
                  </a:lnTo>
                  <a:lnTo>
                    <a:pt x="643276" y="558800"/>
                  </a:lnTo>
                  <a:lnTo>
                    <a:pt x="684513" y="533400"/>
                  </a:lnTo>
                  <a:lnTo>
                    <a:pt x="728869" y="508000"/>
                  </a:lnTo>
                  <a:lnTo>
                    <a:pt x="776398" y="482600"/>
                  </a:lnTo>
                  <a:lnTo>
                    <a:pt x="793966" y="469900"/>
                  </a:lnTo>
                  <a:lnTo>
                    <a:pt x="804850" y="469900"/>
                  </a:lnTo>
                  <a:lnTo>
                    <a:pt x="810116" y="444500"/>
                  </a:lnTo>
                  <a:lnTo>
                    <a:pt x="810824" y="431800"/>
                  </a:lnTo>
                  <a:lnTo>
                    <a:pt x="809269" y="381000"/>
                  </a:lnTo>
                  <a:lnTo>
                    <a:pt x="809774" y="330200"/>
                  </a:lnTo>
                  <a:lnTo>
                    <a:pt x="812120" y="279400"/>
                  </a:lnTo>
                  <a:lnTo>
                    <a:pt x="816090" y="241300"/>
                  </a:lnTo>
                  <a:lnTo>
                    <a:pt x="821464" y="190500"/>
                  </a:lnTo>
                  <a:lnTo>
                    <a:pt x="828025" y="139700"/>
                  </a:lnTo>
                  <a:lnTo>
                    <a:pt x="835554" y="88900"/>
                  </a:lnTo>
                  <a:lnTo>
                    <a:pt x="844846" y="38100"/>
                  </a:lnTo>
                  <a:lnTo>
                    <a:pt x="844238" y="25400"/>
                  </a:lnTo>
                  <a:lnTo>
                    <a:pt x="847681" y="25400"/>
                  </a:lnTo>
                  <a:lnTo>
                    <a:pt x="856151" y="12700"/>
                  </a:lnTo>
                  <a:lnTo>
                    <a:pt x="865021" y="12700"/>
                  </a:lnTo>
                  <a:lnTo>
                    <a:pt x="883120" y="0"/>
                  </a:lnTo>
                  <a:lnTo>
                    <a:pt x="889923" y="0"/>
                  </a:lnTo>
                  <a:lnTo>
                    <a:pt x="897295" y="12700"/>
                  </a:lnTo>
                  <a:lnTo>
                    <a:pt x="902997" y="25400"/>
                  </a:lnTo>
                  <a:lnTo>
                    <a:pt x="904788" y="38100"/>
                  </a:lnTo>
                  <a:lnTo>
                    <a:pt x="899390" y="88900"/>
                  </a:lnTo>
                  <a:lnTo>
                    <a:pt x="892739" y="139700"/>
                  </a:lnTo>
                  <a:lnTo>
                    <a:pt x="886392" y="190500"/>
                  </a:lnTo>
                  <a:lnTo>
                    <a:pt x="881905" y="241300"/>
                  </a:lnTo>
                  <a:lnTo>
                    <a:pt x="879953" y="292100"/>
                  </a:lnTo>
                  <a:lnTo>
                    <a:pt x="879804" y="342900"/>
                  </a:lnTo>
                  <a:lnTo>
                    <a:pt x="880452" y="393700"/>
                  </a:lnTo>
                  <a:lnTo>
                    <a:pt x="880892" y="444500"/>
                  </a:lnTo>
                  <a:lnTo>
                    <a:pt x="1343623" y="444500"/>
                  </a:lnTo>
                  <a:lnTo>
                    <a:pt x="1395333" y="469900"/>
                  </a:lnTo>
                  <a:lnTo>
                    <a:pt x="1417704" y="482600"/>
                  </a:lnTo>
                  <a:lnTo>
                    <a:pt x="1060882" y="482600"/>
                  </a:lnTo>
                  <a:lnTo>
                    <a:pt x="1008779" y="495300"/>
                  </a:lnTo>
                  <a:lnTo>
                    <a:pt x="956681" y="495300"/>
                  </a:lnTo>
                  <a:lnTo>
                    <a:pt x="904586" y="508000"/>
                  </a:lnTo>
                  <a:lnTo>
                    <a:pt x="892381" y="508000"/>
                  </a:lnTo>
                  <a:lnTo>
                    <a:pt x="885930" y="520700"/>
                  </a:lnTo>
                  <a:lnTo>
                    <a:pt x="883996" y="533400"/>
                  </a:lnTo>
                  <a:lnTo>
                    <a:pt x="815482" y="533400"/>
                  </a:lnTo>
                  <a:lnTo>
                    <a:pt x="744497" y="558800"/>
                  </a:lnTo>
                  <a:lnTo>
                    <a:pt x="709120" y="584200"/>
                  </a:lnTo>
                  <a:lnTo>
                    <a:pt x="674318" y="609600"/>
                  </a:lnTo>
                  <a:lnTo>
                    <a:pt x="640463" y="647700"/>
                  </a:lnTo>
                  <a:lnTo>
                    <a:pt x="607929" y="673100"/>
                  </a:lnTo>
                  <a:lnTo>
                    <a:pt x="577090" y="711200"/>
                  </a:lnTo>
                  <a:lnTo>
                    <a:pt x="548320" y="762000"/>
                  </a:lnTo>
                  <a:lnTo>
                    <a:pt x="521990" y="800100"/>
                  </a:lnTo>
                  <a:lnTo>
                    <a:pt x="498475" y="850900"/>
                  </a:lnTo>
                  <a:lnTo>
                    <a:pt x="478148" y="889000"/>
                  </a:lnTo>
                  <a:lnTo>
                    <a:pt x="461382" y="939800"/>
                  </a:lnTo>
                  <a:lnTo>
                    <a:pt x="448550" y="990600"/>
                  </a:lnTo>
                  <a:lnTo>
                    <a:pt x="440027" y="1028700"/>
                  </a:lnTo>
                  <a:lnTo>
                    <a:pt x="436185" y="1079500"/>
                  </a:lnTo>
                  <a:close/>
                </a:path>
                <a:path w="1576070" h="2374900">
                  <a:moveTo>
                    <a:pt x="1242122" y="431800"/>
                  </a:moveTo>
                  <a:lnTo>
                    <a:pt x="1036823" y="431800"/>
                  </a:lnTo>
                  <a:lnTo>
                    <a:pt x="1088393" y="419100"/>
                  </a:lnTo>
                  <a:lnTo>
                    <a:pt x="1191059" y="419100"/>
                  </a:lnTo>
                  <a:lnTo>
                    <a:pt x="1242122" y="431800"/>
                  </a:lnTo>
                  <a:close/>
                </a:path>
                <a:path w="1576070" h="2374900">
                  <a:moveTo>
                    <a:pt x="1343623" y="444500"/>
                  </a:moveTo>
                  <a:lnTo>
                    <a:pt x="919979" y="444500"/>
                  </a:lnTo>
                  <a:lnTo>
                    <a:pt x="958934" y="431800"/>
                  </a:lnTo>
                  <a:lnTo>
                    <a:pt x="1292982" y="431800"/>
                  </a:lnTo>
                  <a:lnTo>
                    <a:pt x="1343623" y="444500"/>
                  </a:lnTo>
                  <a:close/>
                </a:path>
                <a:path w="1576070" h="2374900">
                  <a:moveTo>
                    <a:pt x="1473435" y="1028700"/>
                  </a:moveTo>
                  <a:lnTo>
                    <a:pt x="1335719" y="1028700"/>
                  </a:lnTo>
                  <a:lnTo>
                    <a:pt x="1373087" y="1016000"/>
                  </a:lnTo>
                  <a:lnTo>
                    <a:pt x="1406682" y="1003300"/>
                  </a:lnTo>
                  <a:lnTo>
                    <a:pt x="1436276" y="977900"/>
                  </a:lnTo>
                  <a:lnTo>
                    <a:pt x="1482536" y="914400"/>
                  </a:lnTo>
                  <a:lnTo>
                    <a:pt x="1498743" y="876300"/>
                  </a:lnTo>
                  <a:lnTo>
                    <a:pt x="1510027" y="838200"/>
                  </a:lnTo>
                  <a:lnTo>
                    <a:pt x="1516160" y="787400"/>
                  </a:lnTo>
                  <a:lnTo>
                    <a:pt x="1511677" y="736600"/>
                  </a:lnTo>
                  <a:lnTo>
                    <a:pt x="1502013" y="685800"/>
                  </a:lnTo>
                  <a:lnTo>
                    <a:pt x="1486924" y="647700"/>
                  </a:lnTo>
                  <a:lnTo>
                    <a:pt x="1466166" y="609600"/>
                  </a:lnTo>
                  <a:lnTo>
                    <a:pt x="1439493" y="571500"/>
                  </a:lnTo>
                  <a:lnTo>
                    <a:pt x="1406663" y="546100"/>
                  </a:lnTo>
                  <a:lnTo>
                    <a:pt x="1367430" y="520700"/>
                  </a:lnTo>
                  <a:lnTo>
                    <a:pt x="1321550" y="508000"/>
                  </a:lnTo>
                  <a:lnTo>
                    <a:pt x="1217242" y="482600"/>
                  </a:lnTo>
                  <a:lnTo>
                    <a:pt x="1417704" y="482600"/>
                  </a:lnTo>
                  <a:lnTo>
                    <a:pt x="1478121" y="533400"/>
                  </a:lnTo>
                  <a:lnTo>
                    <a:pt x="1509746" y="571500"/>
                  </a:lnTo>
                  <a:lnTo>
                    <a:pt x="1535220" y="609600"/>
                  </a:lnTo>
                  <a:lnTo>
                    <a:pt x="1554818" y="660400"/>
                  </a:lnTo>
                  <a:lnTo>
                    <a:pt x="1568812" y="711200"/>
                  </a:lnTo>
                  <a:lnTo>
                    <a:pt x="1575374" y="762000"/>
                  </a:lnTo>
                  <a:lnTo>
                    <a:pt x="1575607" y="800100"/>
                  </a:lnTo>
                  <a:lnTo>
                    <a:pt x="1569799" y="850900"/>
                  </a:lnTo>
                  <a:lnTo>
                    <a:pt x="1558237" y="889000"/>
                  </a:lnTo>
                  <a:lnTo>
                    <a:pt x="1541206" y="939800"/>
                  </a:lnTo>
                  <a:lnTo>
                    <a:pt x="1518995" y="977900"/>
                  </a:lnTo>
                  <a:lnTo>
                    <a:pt x="1490758" y="1016000"/>
                  </a:lnTo>
                  <a:lnTo>
                    <a:pt x="1473435" y="1028700"/>
                  </a:lnTo>
                  <a:close/>
                </a:path>
                <a:path w="1576070" h="2374900">
                  <a:moveTo>
                    <a:pt x="1372216" y="1092200"/>
                  </a:moveTo>
                  <a:lnTo>
                    <a:pt x="1276545" y="1092200"/>
                  </a:lnTo>
                  <a:lnTo>
                    <a:pt x="1227181" y="1079500"/>
                  </a:lnTo>
                  <a:lnTo>
                    <a:pt x="1179755" y="1066800"/>
                  </a:lnTo>
                  <a:lnTo>
                    <a:pt x="1135421" y="1054100"/>
                  </a:lnTo>
                  <a:lnTo>
                    <a:pt x="1094125" y="1028700"/>
                  </a:lnTo>
                  <a:lnTo>
                    <a:pt x="1055816" y="1003300"/>
                  </a:lnTo>
                  <a:lnTo>
                    <a:pt x="1020442" y="965200"/>
                  </a:lnTo>
                  <a:lnTo>
                    <a:pt x="987952" y="939800"/>
                  </a:lnTo>
                  <a:lnTo>
                    <a:pt x="958292" y="901700"/>
                  </a:lnTo>
                  <a:lnTo>
                    <a:pt x="931410" y="863600"/>
                  </a:lnTo>
                  <a:lnTo>
                    <a:pt x="907256" y="825500"/>
                  </a:lnTo>
                  <a:lnTo>
                    <a:pt x="885776" y="787400"/>
                  </a:lnTo>
                  <a:lnTo>
                    <a:pt x="866919" y="736600"/>
                  </a:lnTo>
                  <a:lnTo>
                    <a:pt x="853528" y="698500"/>
                  </a:lnTo>
                  <a:lnTo>
                    <a:pt x="842719" y="647700"/>
                  </a:lnTo>
                  <a:lnTo>
                    <a:pt x="832974" y="609600"/>
                  </a:lnTo>
                  <a:lnTo>
                    <a:pt x="822772" y="571500"/>
                  </a:lnTo>
                  <a:lnTo>
                    <a:pt x="821035" y="558800"/>
                  </a:lnTo>
                  <a:lnTo>
                    <a:pt x="819203" y="546100"/>
                  </a:lnTo>
                  <a:lnTo>
                    <a:pt x="815482" y="533400"/>
                  </a:lnTo>
                  <a:lnTo>
                    <a:pt x="883996" y="533400"/>
                  </a:lnTo>
                  <a:lnTo>
                    <a:pt x="885347" y="546100"/>
                  </a:lnTo>
                  <a:lnTo>
                    <a:pt x="891112" y="571500"/>
                  </a:lnTo>
                  <a:lnTo>
                    <a:pt x="903174" y="622300"/>
                  </a:lnTo>
                  <a:lnTo>
                    <a:pt x="924196" y="698500"/>
                  </a:lnTo>
                  <a:lnTo>
                    <a:pt x="941651" y="749300"/>
                  </a:lnTo>
                  <a:lnTo>
                    <a:pt x="962299" y="787400"/>
                  </a:lnTo>
                  <a:lnTo>
                    <a:pt x="986224" y="825500"/>
                  </a:lnTo>
                  <a:lnTo>
                    <a:pt x="1013510" y="863600"/>
                  </a:lnTo>
                  <a:lnTo>
                    <a:pt x="1044240" y="901700"/>
                  </a:lnTo>
                  <a:lnTo>
                    <a:pt x="1078499" y="927100"/>
                  </a:lnTo>
                  <a:lnTo>
                    <a:pt x="1116370" y="965200"/>
                  </a:lnTo>
                  <a:lnTo>
                    <a:pt x="1157937" y="990600"/>
                  </a:lnTo>
                  <a:lnTo>
                    <a:pt x="1203285" y="1003300"/>
                  </a:lnTo>
                  <a:lnTo>
                    <a:pt x="1250588" y="1028700"/>
                  </a:lnTo>
                  <a:lnTo>
                    <a:pt x="1473435" y="1028700"/>
                  </a:lnTo>
                  <a:lnTo>
                    <a:pt x="1456112" y="1041400"/>
                  </a:lnTo>
                  <a:lnTo>
                    <a:pt x="1416214" y="1066800"/>
                  </a:lnTo>
                  <a:lnTo>
                    <a:pt x="1372216" y="1092200"/>
                  </a:lnTo>
                  <a:close/>
                </a:path>
                <a:path w="1576070" h="2374900">
                  <a:moveTo>
                    <a:pt x="478382" y="1092200"/>
                  </a:moveTo>
                  <a:lnTo>
                    <a:pt x="329260" y="1092200"/>
                  </a:lnTo>
                  <a:lnTo>
                    <a:pt x="350049" y="1079500"/>
                  </a:lnTo>
                  <a:lnTo>
                    <a:pt x="457236" y="1079500"/>
                  </a:lnTo>
                  <a:lnTo>
                    <a:pt x="478382" y="1092200"/>
                  </a:lnTo>
                  <a:close/>
                </a:path>
                <a:path w="1576070" h="2374900">
                  <a:moveTo>
                    <a:pt x="0" y="1257300"/>
                  </a:moveTo>
                  <a:lnTo>
                    <a:pt x="0" y="1181100"/>
                  </a:lnTo>
                  <a:lnTo>
                    <a:pt x="27426" y="1168400"/>
                  </a:lnTo>
                  <a:lnTo>
                    <a:pt x="71484" y="1143000"/>
                  </a:lnTo>
                  <a:lnTo>
                    <a:pt x="117931" y="1130300"/>
                  </a:lnTo>
                  <a:lnTo>
                    <a:pt x="166740" y="1117600"/>
                  </a:lnTo>
                  <a:lnTo>
                    <a:pt x="217881" y="1104900"/>
                  </a:lnTo>
                  <a:lnTo>
                    <a:pt x="245508" y="1092200"/>
                  </a:lnTo>
                  <a:lnTo>
                    <a:pt x="499491" y="1092200"/>
                  </a:lnTo>
                  <a:lnTo>
                    <a:pt x="520428" y="1104900"/>
                  </a:lnTo>
                  <a:lnTo>
                    <a:pt x="568765" y="1117600"/>
                  </a:lnTo>
                  <a:lnTo>
                    <a:pt x="613875" y="1130300"/>
                  </a:lnTo>
                  <a:lnTo>
                    <a:pt x="634876" y="1143000"/>
                  </a:lnTo>
                  <a:lnTo>
                    <a:pt x="306166" y="1143000"/>
                  </a:lnTo>
                  <a:lnTo>
                    <a:pt x="209547" y="1168400"/>
                  </a:lnTo>
                  <a:lnTo>
                    <a:pt x="118513" y="1193800"/>
                  </a:lnTo>
                  <a:lnTo>
                    <a:pt x="75467" y="1206500"/>
                  </a:lnTo>
                  <a:lnTo>
                    <a:pt x="34269" y="1231900"/>
                  </a:lnTo>
                  <a:lnTo>
                    <a:pt x="0" y="1257300"/>
                  </a:lnTo>
                  <a:close/>
                </a:path>
                <a:path w="1576070" h="2374900">
                  <a:moveTo>
                    <a:pt x="647356" y="2374900"/>
                  </a:moveTo>
                  <a:lnTo>
                    <a:pt x="607937" y="2374900"/>
                  </a:lnTo>
                  <a:lnTo>
                    <a:pt x="570493" y="2362200"/>
                  </a:lnTo>
                  <a:lnTo>
                    <a:pt x="535141" y="2336800"/>
                  </a:lnTo>
                  <a:lnTo>
                    <a:pt x="502000" y="2298700"/>
                  </a:lnTo>
                  <a:lnTo>
                    <a:pt x="474233" y="2260600"/>
                  </a:lnTo>
                  <a:lnTo>
                    <a:pt x="451658" y="2209800"/>
                  </a:lnTo>
                  <a:lnTo>
                    <a:pt x="433628" y="2159000"/>
                  </a:lnTo>
                  <a:lnTo>
                    <a:pt x="419497" y="2108200"/>
                  </a:lnTo>
                  <a:lnTo>
                    <a:pt x="408617" y="2057400"/>
                  </a:lnTo>
                  <a:lnTo>
                    <a:pt x="400341" y="2006600"/>
                  </a:lnTo>
                  <a:lnTo>
                    <a:pt x="392912" y="1968500"/>
                  </a:lnTo>
                  <a:lnTo>
                    <a:pt x="385108" y="1917700"/>
                  </a:lnTo>
                  <a:lnTo>
                    <a:pt x="377238" y="1866900"/>
                  </a:lnTo>
                  <a:lnTo>
                    <a:pt x="369610" y="1816100"/>
                  </a:lnTo>
                  <a:lnTo>
                    <a:pt x="362533" y="1765300"/>
                  </a:lnTo>
                  <a:lnTo>
                    <a:pt x="356314" y="1714500"/>
                  </a:lnTo>
                  <a:lnTo>
                    <a:pt x="351264" y="1663700"/>
                  </a:lnTo>
                  <a:lnTo>
                    <a:pt x="347689" y="1612900"/>
                  </a:lnTo>
                  <a:lnTo>
                    <a:pt x="345727" y="1562100"/>
                  </a:lnTo>
                  <a:lnTo>
                    <a:pt x="345246" y="1498600"/>
                  </a:lnTo>
                  <a:lnTo>
                    <a:pt x="345923" y="1447800"/>
                  </a:lnTo>
                  <a:lnTo>
                    <a:pt x="347436" y="1397000"/>
                  </a:lnTo>
                  <a:lnTo>
                    <a:pt x="349461" y="1346200"/>
                  </a:lnTo>
                  <a:lnTo>
                    <a:pt x="351676" y="1295400"/>
                  </a:lnTo>
                  <a:lnTo>
                    <a:pt x="353758" y="1244600"/>
                  </a:lnTo>
                  <a:lnTo>
                    <a:pt x="355792" y="1181100"/>
                  </a:lnTo>
                  <a:lnTo>
                    <a:pt x="356523" y="1181100"/>
                  </a:lnTo>
                  <a:lnTo>
                    <a:pt x="357292" y="1168400"/>
                  </a:lnTo>
                  <a:lnTo>
                    <a:pt x="357814" y="1155700"/>
                  </a:lnTo>
                  <a:lnTo>
                    <a:pt x="357004" y="1155700"/>
                  </a:lnTo>
                  <a:lnTo>
                    <a:pt x="356194" y="1143000"/>
                  </a:lnTo>
                  <a:lnTo>
                    <a:pt x="427831" y="1143000"/>
                  </a:lnTo>
                  <a:lnTo>
                    <a:pt x="421908" y="1155700"/>
                  </a:lnTo>
                  <a:lnTo>
                    <a:pt x="419174" y="1168400"/>
                  </a:lnTo>
                  <a:lnTo>
                    <a:pt x="410414" y="1270000"/>
                  </a:lnTo>
                  <a:lnTo>
                    <a:pt x="397217" y="1435100"/>
                  </a:lnTo>
                  <a:lnTo>
                    <a:pt x="392848" y="1485900"/>
                  </a:lnTo>
                  <a:lnTo>
                    <a:pt x="406213" y="1485900"/>
                  </a:lnTo>
                  <a:lnTo>
                    <a:pt x="405600" y="1524000"/>
                  </a:lnTo>
                  <a:lnTo>
                    <a:pt x="404644" y="1562100"/>
                  </a:lnTo>
                  <a:lnTo>
                    <a:pt x="404676" y="1587500"/>
                  </a:lnTo>
                  <a:lnTo>
                    <a:pt x="407023" y="1625600"/>
                  </a:lnTo>
                  <a:lnTo>
                    <a:pt x="413159" y="1663700"/>
                  </a:lnTo>
                  <a:lnTo>
                    <a:pt x="419541" y="1714500"/>
                  </a:lnTo>
                  <a:lnTo>
                    <a:pt x="426132" y="1765300"/>
                  </a:lnTo>
                  <a:lnTo>
                    <a:pt x="432894" y="1816100"/>
                  </a:lnTo>
                  <a:lnTo>
                    <a:pt x="439789" y="1866900"/>
                  </a:lnTo>
                  <a:lnTo>
                    <a:pt x="446778" y="1917700"/>
                  </a:lnTo>
                  <a:lnTo>
                    <a:pt x="460891" y="2006600"/>
                  </a:lnTo>
                  <a:lnTo>
                    <a:pt x="470196" y="2070100"/>
                  </a:lnTo>
                  <a:lnTo>
                    <a:pt x="482992" y="2120900"/>
                  </a:lnTo>
                  <a:lnTo>
                    <a:pt x="500287" y="2171700"/>
                  </a:lnTo>
                  <a:lnTo>
                    <a:pt x="523095" y="2222500"/>
                  </a:lnTo>
                  <a:lnTo>
                    <a:pt x="552424" y="2260600"/>
                  </a:lnTo>
                  <a:lnTo>
                    <a:pt x="583959" y="2298700"/>
                  </a:lnTo>
                  <a:lnTo>
                    <a:pt x="616214" y="2311400"/>
                  </a:lnTo>
                  <a:lnTo>
                    <a:pt x="769068" y="2311400"/>
                  </a:lnTo>
                  <a:lnTo>
                    <a:pt x="731644" y="2336800"/>
                  </a:lnTo>
                  <a:lnTo>
                    <a:pt x="688631" y="2362200"/>
                  </a:lnTo>
                  <a:lnTo>
                    <a:pt x="647356" y="2374900"/>
                  </a:lnTo>
                  <a:close/>
                </a:path>
                <a:path w="1576070" h="2374900">
                  <a:moveTo>
                    <a:pt x="769068" y="2311400"/>
                  </a:moveTo>
                  <a:lnTo>
                    <a:pt x="651356" y="2311400"/>
                  </a:lnTo>
                  <a:lnTo>
                    <a:pt x="691547" y="2286000"/>
                  </a:lnTo>
                  <a:lnTo>
                    <a:pt x="733071" y="2260600"/>
                  </a:lnTo>
                  <a:lnTo>
                    <a:pt x="770330" y="2222500"/>
                  </a:lnTo>
                  <a:lnTo>
                    <a:pt x="802674" y="2171700"/>
                  </a:lnTo>
                  <a:lnTo>
                    <a:pt x="829448" y="2133600"/>
                  </a:lnTo>
                  <a:lnTo>
                    <a:pt x="850000" y="2082800"/>
                  </a:lnTo>
                  <a:lnTo>
                    <a:pt x="863679" y="2032000"/>
                  </a:lnTo>
                  <a:lnTo>
                    <a:pt x="871096" y="1981200"/>
                  </a:lnTo>
                  <a:lnTo>
                    <a:pt x="875480" y="1930400"/>
                  </a:lnTo>
                  <a:lnTo>
                    <a:pt x="877735" y="1879600"/>
                  </a:lnTo>
                  <a:lnTo>
                    <a:pt x="878765" y="1828800"/>
                  </a:lnTo>
                  <a:lnTo>
                    <a:pt x="879475" y="1778000"/>
                  </a:lnTo>
                  <a:lnTo>
                    <a:pt x="878532" y="1727200"/>
                  </a:lnTo>
                  <a:lnTo>
                    <a:pt x="873985" y="1676400"/>
                  </a:lnTo>
                  <a:lnTo>
                    <a:pt x="865892" y="1625600"/>
                  </a:lnTo>
                  <a:lnTo>
                    <a:pt x="854308" y="1574800"/>
                  </a:lnTo>
                  <a:lnTo>
                    <a:pt x="839291" y="1524000"/>
                  </a:lnTo>
                  <a:lnTo>
                    <a:pt x="820897" y="1473200"/>
                  </a:lnTo>
                  <a:lnTo>
                    <a:pt x="799183" y="1422400"/>
                  </a:lnTo>
                  <a:lnTo>
                    <a:pt x="774206" y="1384300"/>
                  </a:lnTo>
                  <a:lnTo>
                    <a:pt x="746022" y="1333500"/>
                  </a:lnTo>
                  <a:lnTo>
                    <a:pt x="713586" y="1295400"/>
                  </a:lnTo>
                  <a:lnTo>
                    <a:pt x="677767" y="1257300"/>
                  </a:lnTo>
                  <a:lnTo>
                    <a:pt x="638628" y="1219200"/>
                  </a:lnTo>
                  <a:lnTo>
                    <a:pt x="596234" y="1193800"/>
                  </a:lnTo>
                  <a:lnTo>
                    <a:pt x="550649" y="1168400"/>
                  </a:lnTo>
                  <a:lnTo>
                    <a:pt x="501935" y="1155700"/>
                  </a:lnTo>
                  <a:lnTo>
                    <a:pt x="450158" y="1143000"/>
                  </a:lnTo>
                  <a:lnTo>
                    <a:pt x="634876" y="1143000"/>
                  </a:lnTo>
                  <a:lnTo>
                    <a:pt x="655878" y="1155700"/>
                  </a:lnTo>
                  <a:lnTo>
                    <a:pt x="694894" y="1193800"/>
                  </a:lnTo>
                  <a:lnTo>
                    <a:pt x="731045" y="1219200"/>
                  </a:lnTo>
                  <a:lnTo>
                    <a:pt x="764451" y="1257300"/>
                  </a:lnTo>
                  <a:lnTo>
                    <a:pt x="795231" y="1295400"/>
                  </a:lnTo>
                  <a:lnTo>
                    <a:pt x="823918" y="1346200"/>
                  </a:lnTo>
                  <a:lnTo>
                    <a:pt x="849178" y="1397000"/>
                  </a:lnTo>
                  <a:lnTo>
                    <a:pt x="871118" y="1435100"/>
                  </a:lnTo>
                  <a:lnTo>
                    <a:pt x="889846" y="1485900"/>
                  </a:lnTo>
                  <a:lnTo>
                    <a:pt x="905472" y="1536700"/>
                  </a:lnTo>
                  <a:lnTo>
                    <a:pt x="918102" y="1587500"/>
                  </a:lnTo>
                  <a:lnTo>
                    <a:pt x="927845" y="1638300"/>
                  </a:lnTo>
                  <a:lnTo>
                    <a:pt x="934810" y="1689100"/>
                  </a:lnTo>
                  <a:lnTo>
                    <a:pt x="939103" y="1739900"/>
                  </a:lnTo>
                  <a:lnTo>
                    <a:pt x="940835" y="1790700"/>
                  </a:lnTo>
                  <a:lnTo>
                    <a:pt x="941520" y="1854200"/>
                  </a:lnTo>
                  <a:lnTo>
                    <a:pt x="941457" y="1905000"/>
                  </a:lnTo>
                  <a:lnTo>
                    <a:pt x="938925" y="1955800"/>
                  </a:lnTo>
                  <a:lnTo>
                    <a:pt x="932203" y="2006600"/>
                  </a:lnTo>
                  <a:lnTo>
                    <a:pt x="919571" y="2070100"/>
                  </a:lnTo>
                  <a:lnTo>
                    <a:pt x="903497" y="2108200"/>
                  </a:lnTo>
                  <a:lnTo>
                    <a:pt x="883767" y="2159000"/>
                  </a:lnTo>
                  <a:lnTo>
                    <a:pt x="860420" y="2197100"/>
                  </a:lnTo>
                  <a:lnTo>
                    <a:pt x="833495" y="2235200"/>
                  </a:lnTo>
                  <a:lnTo>
                    <a:pt x="803032" y="2273300"/>
                  </a:lnTo>
                  <a:lnTo>
                    <a:pt x="769068" y="2311400"/>
                  </a:lnTo>
                  <a:close/>
                </a:path>
              </a:pathLst>
            </a:custGeom>
            <a:solidFill>
              <a:srgbClr val="000000"/>
            </a:solidFill>
          </p:spPr>
          <p:txBody>
            <a:bodyPr wrap="square" lIns="0" tIns="0" rIns="0" bIns="0" rtlCol="0"/>
            <a:lstStyle/>
            <a:p>
              <a:endParaRPr/>
            </a:p>
          </p:txBody>
        </p:sp>
        <p:sp>
          <p:nvSpPr>
            <p:cNvPr id="8" name="object 8"/>
            <p:cNvSpPr/>
            <p:nvPr/>
          </p:nvSpPr>
          <p:spPr>
            <a:xfrm>
              <a:off x="16561728" y="2"/>
              <a:ext cx="1726564" cy="2130425"/>
            </a:xfrm>
            <a:custGeom>
              <a:avLst/>
              <a:gdLst/>
              <a:ahLst/>
              <a:cxnLst/>
              <a:rect l="l" t="t" r="r" b="b"/>
              <a:pathLst>
                <a:path w="1726565" h="2130425">
                  <a:moveTo>
                    <a:pt x="814749" y="2130147"/>
                  </a:moveTo>
                  <a:lnTo>
                    <a:pt x="798890" y="2126502"/>
                  </a:lnTo>
                  <a:lnTo>
                    <a:pt x="785964" y="2117407"/>
                  </a:lnTo>
                  <a:lnTo>
                    <a:pt x="777262" y="2104208"/>
                  </a:lnTo>
                  <a:lnTo>
                    <a:pt x="774074" y="2088254"/>
                  </a:lnTo>
                  <a:lnTo>
                    <a:pt x="774074" y="2043861"/>
                  </a:lnTo>
                  <a:lnTo>
                    <a:pt x="767152" y="1989200"/>
                  </a:lnTo>
                  <a:lnTo>
                    <a:pt x="759525" y="1934363"/>
                  </a:lnTo>
                  <a:lnTo>
                    <a:pt x="749787" y="1879878"/>
                  </a:lnTo>
                  <a:lnTo>
                    <a:pt x="736528" y="1826272"/>
                  </a:lnTo>
                  <a:lnTo>
                    <a:pt x="721746" y="1776703"/>
                  </a:lnTo>
                  <a:lnTo>
                    <a:pt x="706923" y="1728014"/>
                  </a:lnTo>
                  <a:lnTo>
                    <a:pt x="691756" y="1680177"/>
                  </a:lnTo>
                  <a:lnTo>
                    <a:pt x="675945" y="1633161"/>
                  </a:lnTo>
                  <a:lnTo>
                    <a:pt x="659185" y="1586935"/>
                  </a:lnTo>
                  <a:lnTo>
                    <a:pt x="641177" y="1541468"/>
                  </a:lnTo>
                  <a:lnTo>
                    <a:pt x="621617" y="1496731"/>
                  </a:lnTo>
                  <a:lnTo>
                    <a:pt x="600204" y="1452693"/>
                  </a:lnTo>
                  <a:lnTo>
                    <a:pt x="576635" y="1409324"/>
                  </a:lnTo>
                  <a:lnTo>
                    <a:pt x="550609" y="1366593"/>
                  </a:lnTo>
                  <a:lnTo>
                    <a:pt x="521823" y="1324470"/>
                  </a:lnTo>
                  <a:lnTo>
                    <a:pt x="489976" y="1282925"/>
                  </a:lnTo>
                  <a:lnTo>
                    <a:pt x="454377" y="1243663"/>
                  </a:lnTo>
                  <a:lnTo>
                    <a:pt x="415793" y="1209164"/>
                  </a:lnTo>
                  <a:lnTo>
                    <a:pt x="374467" y="1179150"/>
                  </a:lnTo>
                  <a:lnTo>
                    <a:pt x="330640" y="1153341"/>
                  </a:lnTo>
                  <a:lnTo>
                    <a:pt x="284554" y="1131459"/>
                  </a:lnTo>
                  <a:lnTo>
                    <a:pt x="236452" y="1113227"/>
                  </a:lnTo>
                  <a:lnTo>
                    <a:pt x="186575" y="1098365"/>
                  </a:lnTo>
                  <a:lnTo>
                    <a:pt x="135165" y="1086595"/>
                  </a:lnTo>
                  <a:lnTo>
                    <a:pt x="104513" y="1079981"/>
                  </a:lnTo>
                  <a:lnTo>
                    <a:pt x="31914" y="1062835"/>
                  </a:lnTo>
                  <a:lnTo>
                    <a:pt x="19799" y="1057774"/>
                  </a:lnTo>
                  <a:lnTo>
                    <a:pt x="10090" y="1049548"/>
                  </a:lnTo>
                  <a:lnTo>
                    <a:pt x="3314" y="1038743"/>
                  </a:lnTo>
                  <a:lnTo>
                    <a:pt x="0" y="1025945"/>
                  </a:lnTo>
                  <a:lnTo>
                    <a:pt x="733" y="1013069"/>
                  </a:lnTo>
                  <a:lnTo>
                    <a:pt x="5397" y="1001247"/>
                  </a:lnTo>
                  <a:lnTo>
                    <a:pt x="13463" y="991302"/>
                  </a:lnTo>
                  <a:lnTo>
                    <a:pt x="24404" y="984053"/>
                  </a:lnTo>
                  <a:lnTo>
                    <a:pt x="35668" y="978426"/>
                  </a:lnTo>
                  <a:lnTo>
                    <a:pt x="58098" y="966292"/>
                  </a:lnTo>
                  <a:lnTo>
                    <a:pt x="81819" y="955916"/>
                  </a:lnTo>
                  <a:lnTo>
                    <a:pt x="106243" y="946948"/>
                  </a:lnTo>
                  <a:lnTo>
                    <a:pt x="130785" y="939034"/>
                  </a:lnTo>
                  <a:lnTo>
                    <a:pt x="176798" y="923387"/>
                  </a:lnTo>
                  <a:lnTo>
                    <a:pt x="223162" y="904915"/>
                  </a:lnTo>
                  <a:lnTo>
                    <a:pt x="269573" y="883865"/>
                  </a:lnTo>
                  <a:lnTo>
                    <a:pt x="315730" y="860481"/>
                  </a:lnTo>
                  <a:lnTo>
                    <a:pt x="361332" y="835008"/>
                  </a:lnTo>
                  <a:lnTo>
                    <a:pt x="406076" y="807691"/>
                  </a:lnTo>
                  <a:lnTo>
                    <a:pt x="449660" y="778777"/>
                  </a:lnTo>
                  <a:lnTo>
                    <a:pt x="491784" y="748509"/>
                  </a:lnTo>
                  <a:lnTo>
                    <a:pt x="532144" y="717134"/>
                  </a:lnTo>
                  <a:lnTo>
                    <a:pt x="570440" y="684897"/>
                  </a:lnTo>
                  <a:lnTo>
                    <a:pt x="606368" y="652042"/>
                  </a:lnTo>
                  <a:lnTo>
                    <a:pt x="640849" y="618258"/>
                  </a:lnTo>
                  <a:lnTo>
                    <a:pt x="675493" y="582148"/>
                  </a:lnTo>
                  <a:lnTo>
                    <a:pt x="709503" y="543868"/>
                  </a:lnTo>
                  <a:lnTo>
                    <a:pt x="742080" y="503572"/>
                  </a:lnTo>
                  <a:lnTo>
                    <a:pt x="772425" y="461417"/>
                  </a:lnTo>
                  <a:lnTo>
                    <a:pt x="799741" y="417556"/>
                  </a:lnTo>
                  <a:lnTo>
                    <a:pt x="823228" y="372145"/>
                  </a:lnTo>
                  <a:lnTo>
                    <a:pt x="842090" y="325338"/>
                  </a:lnTo>
                  <a:lnTo>
                    <a:pt x="855527" y="277292"/>
                  </a:lnTo>
                  <a:lnTo>
                    <a:pt x="862741" y="228160"/>
                  </a:lnTo>
                  <a:lnTo>
                    <a:pt x="862933" y="178098"/>
                  </a:lnTo>
                  <a:lnTo>
                    <a:pt x="860381" y="150226"/>
                  </a:lnTo>
                  <a:lnTo>
                    <a:pt x="856597" y="119246"/>
                  </a:lnTo>
                  <a:lnTo>
                    <a:pt x="853165" y="86743"/>
                  </a:lnTo>
                  <a:lnTo>
                    <a:pt x="851669" y="54298"/>
                  </a:lnTo>
                  <a:lnTo>
                    <a:pt x="852794" y="27636"/>
                  </a:lnTo>
                  <a:lnTo>
                    <a:pt x="856441" y="2323"/>
                  </a:lnTo>
                  <a:lnTo>
                    <a:pt x="857090" y="0"/>
                  </a:lnTo>
                  <a:lnTo>
                    <a:pt x="974558" y="0"/>
                  </a:lnTo>
                  <a:lnTo>
                    <a:pt x="976473" y="36055"/>
                  </a:lnTo>
                  <a:lnTo>
                    <a:pt x="982535" y="82374"/>
                  </a:lnTo>
                  <a:lnTo>
                    <a:pt x="991908" y="132993"/>
                  </a:lnTo>
                  <a:lnTo>
                    <a:pt x="1003996" y="186422"/>
                  </a:lnTo>
                  <a:lnTo>
                    <a:pt x="1018202" y="241171"/>
                  </a:lnTo>
                  <a:lnTo>
                    <a:pt x="1027953" y="275013"/>
                  </a:lnTo>
                  <a:lnTo>
                    <a:pt x="941154" y="275013"/>
                  </a:lnTo>
                  <a:lnTo>
                    <a:pt x="930467" y="321003"/>
                  </a:lnTo>
                  <a:lnTo>
                    <a:pt x="915449" y="366124"/>
                  </a:lnTo>
                  <a:lnTo>
                    <a:pt x="896581" y="410254"/>
                  </a:lnTo>
                  <a:lnTo>
                    <a:pt x="874342" y="453268"/>
                  </a:lnTo>
                  <a:lnTo>
                    <a:pt x="849212" y="495041"/>
                  </a:lnTo>
                  <a:lnTo>
                    <a:pt x="821670" y="535450"/>
                  </a:lnTo>
                  <a:lnTo>
                    <a:pt x="792195" y="574371"/>
                  </a:lnTo>
                  <a:lnTo>
                    <a:pt x="761268" y="611679"/>
                  </a:lnTo>
                  <a:lnTo>
                    <a:pt x="729367" y="647252"/>
                  </a:lnTo>
                  <a:lnTo>
                    <a:pt x="696973" y="680964"/>
                  </a:lnTo>
                  <a:lnTo>
                    <a:pt x="664565" y="712692"/>
                  </a:lnTo>
                  <a:lnTo>
                    <a:pt x="627982" y="746232"/>
                  </a:lnTo>
                  <a:lnTo>
                    <a:pt x="589077" y="779171"/>
                  </a:lnTo>
                  <a:lnTo>
                    <a:pt x="548135" y="811282"/>
                  </a:lnTo>
                  <a:lnTo>
                    <a:pt x="505442" y="842335"/>
                  </a:lnTo>
                  <a:lnTo>
                    <a:pt x="461282" y="872104"/>
                  </a:lnTo>
                  <a:lnTo>
                    <a:pt x="415940" y="900359"/>
                  </a:lnTo>
                  <a:lnTo>
                    <a:pt x="369701" y="926872"/>
                  </a:lnTo>
                  <a:lnTo>
                    <a:pt x="322850" y="951415"/>
                  </a:lnTo>
                  <a:lnTo>
                    <a:pt x="275671" y="973759"/>
                  </a:lnTo>
                  <a:lnTo>
                    <a:pt x="228450" y="993676"/>
                  </a:lnTo>
                  <a:lnTo>
                    <a:pt x="181472" y="1010939"/>
                  </a:lnTo>
                  <a:lnTo>
                    <a:pt x="229491" y="1023425"/>
                  </a:lnTo>
                  <a:lnTo>
                    <a:pt x="276237" y="1038484"/>
                  </a:lnTo>
                  <a:lnTo>
                    <a:pt x="321551" y="1056281"/>
                  </a:lnTo>
                  <a:lnTo>
                    <a:pt x="365275" y="1076981"/>
                  </a:lnTo>
                  <a:lnTo>
                    <a:pt x="407246" y="1100747"/>
                  </a:lnTo>
                  <a:lnTo>
                    <a:pt x="447308" y="1127746"/>
                  </a:lnTo>
                  <a:lnTo>
                    <a:pt x="485298" y="1158141"/>
                  </a:lnTo>
                  <a:lnTo>
                    <a:pt x="521059" y="1192097"/>
                  </a:lnTo>
                  <a:lnTo>
                    <a:pt x="554430" y="1229778"/>
                  </a:lnTo>
                  <a:lnTo>
                    <a:pt x="585680" y="1270203"/>
                  </a:lnTo>
                  <a:lnTo>
                    <a:pt x="614199" y="1311148"/>
                  </a:lnTo>
                  <a:lnTo>
                    <a:pt x="640228" y="1352641"/>
                  </a:lnTo>
                  <a:lnTo>
                    <a:pt x="664009" y="1394707"/>
                  </a:lnTo>
                  <a:lnTo>
                    <a:pt x="685781" y="1437372"/>
                  </a:lnTo>
                  <a:lnTo>
                    <a:pt x="705787" y="1480662"/>
                  </a:lnTo>
                  <a:lnTo>
                    <a:pt x="724268" y="1524604"/>
                  </a:lnTo>
                  <a:lnTo>
                    <a:pt x="741465" y="1569223"/>
                  </a:lnTo>
                  <a:lnTo>
                    <a:pt x="757619" y="1614545"/>
                  </a:lnTo>
                  <a:lnTo>
                    <a:pt x="772970" y="1660597"/>
                  </a:lnTo>
                  <a:lnTo>
                    <a:pt x="787762" y="1707404"/>
                  </a:lnTo>
                  <a:lnTo>
                    <a:pt x="802234" y="1754993"/>
                  </a:lnTo>
                  <a:lnTo>
                    <a:pt x="890362" y="1754993"/>
                  </a:lnTo>
                  <a:lnTo>
                    <a:pt x="874701" y="1820697"/>
                  </a:lnTo>
                  <a:lnTo>
                    <a:pt x="866601" y="1871532"/>
                  </a:lnTo>
                  <a:lnTo>
                    <a:pt x="861682" y="1923187"/>
                  </a:lnTo>
                  <a:lnTo>
                    <a:pt x="858866" y="1981414"/>
                  </a:lnTo>
                  <a:lnTo>
                    <a:pt x="857927" y="2040110"/>
                  </a:lnTo>
                  <a:lnTo>
                    <a:pt x="858719" y="2055936"/>
                  </a:lnTo>
                  <a:lnTo>
                    <a:pt x="858631" y="2072467"/>
                  </a:lnTo>
                  <a:lnTo>
                    <a:pt x="844317" y="2119126"/>
                  </a:lnTo>
                  <a:lnTo>
                    <a:pt x="830824" y="2127421"/>
                  </a:lnTo>
                  <a:lnTo>
                    <a:pt x="814749" y="2130147"/>
                  </a:lnTo>
                  <a:close/>
                </a:path>
                <a:path w="1726565" h="2130425">
                  <a:moveTo>
                    <a:pt x="890362" y="1754993"/>
                  </a:moveTo>
                  <a:lnTo>
                    <a:pt x="802234" y="1754993"/>
                  </a:lnTo>
                  <a:lnTo>
                    <a:pt x="815698" y="1706622"/>
                  </a:lnTo>
                  <a:lnTo>
                    <a:pt x="831625" y="1659069"/>
                  </a:lnTo>
                  <a:lnTo>
                    <a:pt x="849925" y="1612364"/>
                  </a:lnTo>
                  <a:lnTo>
                    <a:pt x="870508" y="1566536"/>
                  </a:lnTo>
                  <a:lnTo>
                    <a:pt x="893283" y="1521616"/>
                  </a:lnTo>
                  <a:lnTo>
                    <a:pt x="918161" y="1477635"/>
                  </a:lnTo>
                  <a:lnTo>
                    <a:pt x="945052" y="1434621"/>
                  </a:lnTo>
                  <a:lnTo>
                    <a:pt x="973864" y="1392605"/>
                  </a:lnTo>
                  <a:lnTo>
                    <a:pt x="1004510" y="1351617"/>
                  </a:lnTo>
                  <a:lnTo>
                    <a:pt x="1036897" y="1311687"/>
                  </a:lnTo>
                  <a:lnTo>
                    <a:pt x="1069259" y="1274701"/>
                  </a:lnTo>
                  <a:lnTo>
                    <a:pt x="1103683" y="1238338"/>
                  </a:lnTo>
                  <a:lnTo>
                    <a:pt x="1140041" y="1202883"/>
                  </a:lnTo>
                  <a:lnTo>
                    <a:pt x="1178204" y="1168619"/>
                  </a:lnTo>
                  <a:lnTo>
                    <a:pt x="1218045" y="1135832"/>
                  </a:lnTo>
                  <a:lnTo>
                    <a:pt x="1259435" y="1104805"/>
                  </a:lnTo>
                  <a:lnTo>
                    <a:pt x="1302247" y="1075824"/>
                  </a:lnTo>
                  <a:lnTo>
                    <a:pt x="1346350" y="1049172"/>
                  </a:lnTo>
                  <a:lnTo>
                    <a:pt x="1391619" y="1025134"/>
                  </a:lnTo>
                  <a:lnTo>
                    <a:pt x="1437924" y="1003995"/>
                  </a:lnTo>
                  <a:lnTo>
                    <a:pt x="1485137" y="986038"/>
                  </a:lnTo>
                  <a:lnTo>
                    <a:pt x="1533131" y="971548"/>
                  </a:lnTo>
                  <a:lnTo>
                    <a:pt x="1484402" y="947918"/>
                  </a:lnTo>
                  <a:lnTo>
                    <a:pt x="1436160" y="921736"/>
                  </a:lnTo>
                  <a:lnTo>
                    <a:pt x="1388891" y="893469"/>
                  </a:lnTo>
                  <a:lnTo>
                    <a:pt x="1343083" y="863587"/>
                  </a:lnTo>
                  <a:lnTo>
                    <a:pt x="1299221" y="832559"/>
                  </a:lnTo>
                  <a:lnTo>
                    <a:pt x="1257793" y="800853"/>
                  </a:lnTo>
                  <a:lnTo>
                    <a:pt x="1218455" y="767897"/>
                  </a:lnTo>
                  <a:lnTo>
                    <a:pt x="1179402" y="731517"/>
                  </a:lnTo>
                  <a:lnTo>
                    <a:pt x="1141608" y="692195"/>
                  </a:lnTo>
                  <a:lnTo>
                    <a:pt x="1106047" y="650412"/>
                  </a:lnTo>
                  <a:lnTo>
                    <a:pt x="1073693" y="606650"/>
                  </a:lnTo>
                  <a:lnTo>
                    <a:pt x="1045521" y="561389"/>
                  </a:lnTo>
                  <a:lnTo>
                    <a:pt x="1022504" y="515111"/>
                  </a:lnTo>
                  <a:lnTo>
                    <a:pt x="1006895" y="476155"/>
                  </a:lnTo>
                  <a:lnTo>
                    <a:pt x="990445" y="431407"/>
                  </a:lnTo>
                  <a:lnTo>
                    <a:pt x="973664" y="382127"/>
                  </a:lnTo>
                  <a:lnTo>
                    <a:pt x="957064" y="329575"/>
                  </a:lnTo>
                  <a:lnTo>
                    <a:pt x="941154" y="275013"/>
                  </a:lnTo>
                  <a:lnTo>
                    <a:pt x="1027953" y="275013"/>
                  </a:lnTo>
                  <a:lnTo>
                    <a:pt x="1033928" y="295751"/>
                  </a:lnTo>
                  <a:lnTo>
                    <a:pt x="1050578" y="348674"/>
                  </a:lnTo>
                  <a:lnTo>
                    <a:pt x="1067554" y="398448"/>
                  </a:lnTo>
                  <a:lnTo>
                    <a:pt x="1084260" y="443586"/>
                  </a:lnTo>
                  <a:lnTo>
                    <a:pt x="1100099" y="482598"/>
                  </a:lnTo>
                  <a:lnTo>
                    <a:pt x="1120514" y="523761"/>
                  </a:lnTo>
                  <a:lnTo>
                    <a:pt x="1145724" y="563917"/>
                  </a:lnTo>
                  <a:lnTo>
                    <a:pt x="1174775" y="602674"/>
                  </a:lnTo>
                  <a:lnTo>
                    <a:pt x="1206717" y="639637"/>
                  </a:lnTo>
                  <a:lnTo>
                    <a:pt x="1240596" y="674413"/>
                  </a:lnTo>
                  <a:lnTo>
                    <a:pt x="1275460" y="706607"/>
                  </a:lnTo>
                  <a:lnTo>
                    <a:pt x="1310357" y="735826"/>
                  </a:lnTo>
                  <a:lnTo>
                    <a:pt x="1350917" y="766947"/>
                  </a:lnTo>
                  <a:lnTo>
                    <a:pt x="1393929" y="797291"/>
                  </a:lnTo>
                  <a:lnTo>
                    <a:pt x="1438857" y="826388"/>
                  </a:lnTo>
                  <a:lnTo>
                    <a:pt x="1485164" y="853768"/>
                  </a:lnTo>
                  <a:lnTo>
                    <a:pt x="1532313" y="878961"/>
                  </a:lnTo>
                  <a:lnTo>
                    <a:pt x="1579769" y="901495"/>
                  </a:lnTo>
                  <a:lnTo>
                    <a:pt x="1626996" y="920902"/>
                  </a:lnTo>
                  <a:lnTo>
                    <a:pt x="1700836" y="947788"/>
                  </a:lnTo>
                  <a:lnTo>
                    <a:pt x="1712716" y="954529"/>
                  </a:lnTo>
                  <a:lnTo>
                    <a:pt x="1721721" y="964670"/>
                  </a:lnTo>
                  <a:lnTo>
                    <a:pt x="1726268" y="974803"/>
                  </a:lnTo>
                  <a:lnTo>
                    <a:pt x="1726268" y="1001448"/>
                  </a:lnTo>
                  <a:lnTo>
                    <a:pt x="1694579" y="1029071"/>
                  </a:lnTo>
                  <a:lnTo>
                    <a:pt x="1643628" y="1037776"/>
                  </a:lnTo>
                  <a:lnTo>
                    <a:pt x="1621990" y="1040951"/>
                  </a:lnTo>
                  <a:lnTo>
                    <a:pt x="1575478" y="1048957"/>
                  </a:lnTo>
                  <a:lnTo>
                    <a:pt x="1529599" y="1060937"/>
                  </a:lnTo>
                  <a:lnTo>
                    <a:pt x="1484478" y="1076579"/>
                  </a:lnTo>
                  <a:lnTo>
                    <a:pt x="1440237" y="1095574"/>
                  </a:lnTo>
                  <a:lnTo>
                    <a:pt x="1397000" y="1117610"/>
                  </a:lnTo>
                  <a:lnTo>
                    <a:pt x="1354888" y="1142376"/>
                  </a:lnTo>
                  <a:lnTo>
                    <a:pt x="1314026" y="1169561"/>
                  </a:lnTo>
                  <a:lnTo>
                    <a:pt x="1274536" y="1198856"/>
                  </a:lnTo>
                  <a:lnTo>
                    <a:pt x="1236541" y="1229948"/>
                  </a:lnTo>
                  <a:lnTo>
                    <a:pt x="1200165" y="1262528"/>
                  </a:lnTo>
                  <a:lnTo>
                    <a:pt x="1165530" y="1296285"/>
                  </a:lnTo>
                  <a:lnTo>
                    <a:pt x="1132759" y="1330907"/>
                  </a:lnTo>
                  <a:lnTo>
                    <a:pt x="1101977" y="1366084"/>
                  </a:lnTo>
                  <a:lnTo>
                    <a:pt x="1069237" y="1406563"/>
                  </a:lnTo>
                  <a:lnTo>
                    <a:pt x="1038374" y="1448253"/>
                  </a:lnTo>
                  <a:lnTo>
                    <a:pt x="1009519" y="1491116"/>
                  </a:lnTo>
                  <a:lnTo>
                    <a:pt x="982803" y="1535111"/>
                  </a:lnTo>
                  <a:lnTo>
                    <a:pt x="958354" y="1580202"/>
                  </a:lnTo>
                  <a:lnTo>
                    <a:pt x="936305" y="1626347"/>
                  </a:lnTo>
                  <a:lnTo>
                    <a:pt x="916784" y="1673508"/>
                  </a:lnTo>
                  <a:lnTo>
                    <a:pt x="899923" y="1721646"/>
                  </a:lnTo>
                  <a:lnTo>
                    <a:pt x="890362" y="1754993"/>
                  </a:lnTo>
                  <a:close/>
                </a:path>
              </a:pathLst>
            </a:custGeom>
            <a:solidFill>
              <a:srgbClr val="000000"/>
            </a:solidFill>
          </p:spPr>
          <p:txBody>
            <a:bodyPr wrap="square" lIns="0" tIns="0" rIns="0" bIns="0" rtlCol="0"/>
            <a:lstStyle/>
            <a:p>
              <a:endParaRPr/>
            </a:p>
          </p:txBody>
        </p:sp>
      </p:grpSp>
      <p:sp>
        <p:nvSpPr>
          <p:cNvPr id="9" name="TextBox 8">
            <a:extLst>
              <a:ext uri="{FF2B5EF4-FFF2-40B4-BE49-F238E27FC236}">
                <a16:creationId xmlns:a16="http://schemas.microsoft.com/office/drawing/2014/main" id="{F50AA657-F319-BDEA-84BE-AA7FB9963D6B}"/>
              </a:ext>
            </a:extLst>
          </p:cNvPr>
          <p:cNvSpPr txBox="1"/>
          <p:nvPr/>
        </p:nvSpPr>
        <p:spPr>
          <a:xfrm>
            <a:off x="5781303" y="980661"/>
            <a:ext cx="6721528" cy="830997"/>
          </a:xfrm>
          <a:prstGeom prst="rect">
            <a:avLst/>
          </a:prstGeom>
          <a:noFill/>
        </p:spPr>
        <p:txBody>
          <a:bodyPr wrap="square" rtlCol="0">
            <a:spAutoFit/>
          </a:bodyPr>
          <a:lstStyle/>
          <a:p>
            <a:pPr algn="ctr"/>
            <a:r>
              <a:rPr lang="en-IN" sz="4800" b="1" dirty="0"/>
              <a:t>Result</a:t>
            </a:r>
          </a:p>
        </p:txBody>
      </p:sp>
      <p:pic>
        <p:nvPicPr>
          <p:cNvPr id="10" name="Picture 9">
            <a:extLst>
              <a:ext uri="{FF2B5EF4-FFF2-40B4-BE49-F238E27FC236}">
                <a16:creationId xmlns:a16="http://schemas.microsoft.com/office/drawing/2014/main" id="{3762D61E-20D0-FCE0-681B-E6A228C03243}"/>
              </a:ext>
            </a:extLst>
          </p:cNvPr>
          <p:cNvPicPr>
            <a:picLocks noChangeAspect="1"/>
          </p:cNvPicPr>
          <p:nvPr/>
        </p:nvPicPr>
        <p:blipFill>
          <a:blip r:embed="rId4"/>
          <a:stretch>
            <a:fillRect/>
          </a:stretch>
        </p:blipFill>
        <p:spPr>
          <a:xfrm>
            <a:off x="2988328" y="2016125"/>
            <a:ext cx="12311344" cy="7214990"/>
          </a:xfrm>
          <a:prstGeom prst="rect">
            <a:avLst/>
          </a:prstGeom>
        </p:spPr>
      </p:pic>
    </p:spTree>
    <p:extLst>
      <p:ext uri="{BB962C8B-B14F-4D97-AF65-F5344CB8AC3E}">
        <p14:creationId xmlns:p14="http://schemas.microsoft.com/office/powerpoint/2010/main" val="2236732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 y="-114300"/>
            <a:ext cx="18288292" cy="10000937"/>
            <a:chOff x="0" y="2"/>
            <a:chExt cx="18288292" cy="10000937"/>
          </a:xfrm>
        </p:grpSpPr>
        <p:sp>
          <p:nvSpPr>
            <p:cNvPr id="3" name="object 3"/>
            <p:cNvSpPr/>
            <p:nvPr/>
          </p:nvSpPr>
          <p:spPr>
            <a:xfrm>
              <a:off x="14409695" y="2685234"/>
              <a:ext cx="890269" cy="1371600"/>
            </a:xfrm>
            <a:custGeom>
              <a:avLst/>
              <a:gdLst/>
              <a:ahLst/>
              <a:cxnLst/>
              <a:rect l="l" t="t" r="r" b="b"/>
              <a:pathLst>
                <a:path w="890269" h="1371600">
                  <a:moveTo>
                    <a:pt x="24468" y="1174252"/>
                  </a:moveTo>
                  <a:lnTo>
                    <a:pt x="7273" y="1124284"/>
                  </a:lnTo>
                  <a:lnTo>
                    <a:pt x="0" y="1073896"/>
                  </a:lnTo>
                  <a:lnTo>
                    <a:pt x="2742" y="1024044"/>
                  </a:lnTo>
                  <a:lnTo>
                    <a:pt x="15597" y="975687"/>
                  </a:lnTo>
                  <a:lnTo>
                    <a:pt x="337825" y="126438"/>
                  </a:lnTo>
                  <a:lnTo>
                    <a:pt x="358201" y="87364"/>
                  </a:lnTo>
                  <a:lnTo>
                    <a:pt x="386926" y="54551"/>
                  </a:lnTo>
                  <a:lnTo>
                    <a:pt x="423217" y="28706"/>
                  </a:lnTo>
                  <a:lnTo>
                    <a:pt x="466292" y="10540"/>
                  </a:lnTo>
                  <a:lnTo>
                    <a:pt x="508720" y="1655"/>
                  </a:lnTo>
                  <a:lnTo>
                    <a:pt x="552915" y="0"/>
                  </a:lnTo>
                  <a:lnTo>
                    <a:pt x="597350" y="5507"/>
                  </a:lnTo>
                  <a:lnTo>
                    <a:pt x="640498" y="18109"/>
                  </a:lnTo>
                  <a:lnTo>
                    <a:pt x="680502" y="37440"/>
                  </a:lnTo>
                  <a:lnTo>
                    <a:pt x="717299" y="63201"/>
                  </a:lnTo>
                  <a:lnTo>
                    <a:pt x="749527" y="94479"/>
                  </a:lnTo>
                  <a:lnTo>
                    <a:pt x="775821" y="130365"/>
                  </a:lnTo>
                  <a:lnTo>
                    <a:pt x="794818" y="169948"/>
                  </a:lnTo>
                  <a:lnTo>
                    <a:pt x="805156" y="212316"/>
                  </a:lnTo>
                  <a:lnTo>
                    <a:pt x="805471" y="256559"/>
                  </a:lnTo>
                  <a:lnTo>
                    <a:pt x="794399" y="301767"/>
                  </a:lnTo>
                  <a:lnTo>
                    <a:pt x="534157" y="987705"/>
                  </a:lnTo>
                  <a:lnTo>
                    <a:pt x="507325" y="1030709"/>
                  </a:lnTo>
                  <a:lnTo>
                    <a:pt x="468586" y="1057674"/>
                  </a:lnTo>
                  <a:lnTo>
                    <a:pt x="421999" y="1069938"/>
                  </a:lnTo>
                  <a:lnTo>
                    <a:pt x="371618" y="1068838"/>
                  </a:lnTo>
                  <a:lnTo>
                    <a:pt x="321502" y="1055714"/>
                  </a:lnTo>
                  <a:lnTo>
                    <a:pt x="275468" y="1031933"/>
                  </a:lnTo>
                  <a:lnTo>
                    <a:pt x="237186" y="999002"/>
                  </a:lnTo>
                  <a:lnTo>
                    <a:pt x="210574" y="958636"/>
                  </a:lnTo>
                  <a:lnTo>
                    <a:pt x="199546" y="912552"/>
                  </a:lnTo>
                  <a:lnTo>
                    <a:pt x="208020" y="862465"/>
                  </a:lnTo>
                  <a:lnTo>
                    <a:pt x="406322" y="339855"/>
                  </a:lnTo>
                  <a:lnTo>
                    <a:pt x="437646" y="317403"/>
                  </a:lnTo>
                  <a:lnTo>
                    <a:pt x="470746" y="338126"/>
                  </a:lnTo>
                  <a:lnTo>
                    <a:pt x="273284" y="887527"/>
                  </a:lnTo>
                  <a:lnTo>
                    <a:pt x="271655" y="923575"/>
                  </a:lnTo>
                  <a:lnTo>
                    <a:pt x="317867" y="976136"/>
                  </a:lnTo>
                  <a:lnTo>
                    <a:pt x="377001" y="998841"/>
                  </a:lnTo>
                  <a:lnTo>
                    <a:pt x="446290" y="990656"/>
                  </a:lnTo>
                  <a:lnTo>
                    <a:pt x="729213" y="276708"/>
                  </a:lnTo>
                  <a:lnTo>
                    <a:pt x="736676" y="228501"/>
                  </a:lnTo>
                  <a:lnTo>
                    <a:pt x="725051" y="182474"/>
                  </a:lnTo>
                  <a:lnTo>
                    <a:pt x="698345" y="141223"/>
                  </a:lnTo>
                  <a:lnTo>
                    <a:pt x="660564" y="107342"/>
                  </a:lnTo>
                  <a:lnTo>
                    <a:pt x="615716" y="83428"/>
                  </a:lnTo>
                  <a:lnTo>
                    <a:pt x="550639" y="69859"/>
                  </a:lnTo>
                  <a:lnTo>
                    <a:pt x="517977" y="70995"/>
                  </a:lnTo>
                  <a:lnTo>
                    <a:pt x="463969" y="86380"/>
                  </a:lnTo>
                  <a:lnTo>
                    <a:pt x="419331" y="122055"/>
                  </a:lnTo>
                  <a:lnTo>
                    <a:pt x="80830" y="1000763"/>
                  </a:lnTo>
                  <a:lnTo>
                    <a:pt x="70976" y="1040626"/>
                  </a:lnTo>
                  <a:lnTo>
                    <a:pt x="70693" y="1082142"/>
                  </a:lnTo>
                  <a:lnTo>
                    <a:pt x="79818" y="1124229"/>
                  </a:lnTo>
                  <a:lnTo>
                    <a:pt x="98191" y="1165807"/>
                  </a:lnTo>
                  <a:lnTo>
                    <a:pt x="124242" y="1203856"/>
                  </a:lnTo>
                  <a:lnTo>
                    <a:pt x="156488" y="1236993"/>
                  </a:lnTo>
                  <a:lnTo>
                    <a:pt x="193734" y="1264176"/>
                  </a:lnTo>
                  <a:lnTo>
                    <a:pt x="234781" y="1284361"/>
                  </a:lnTo>
                  <a:lnTo>
                    <a:pt x="278768" y="1296848"/>
                  </a:lnTo>
                  <a:lnTo>
                    <a:pt x="324555" y="1301562"/>
                  </a:lnTo>
                  <a:lnTo>
                    <a:pt x="370559" y="1298470"/>
                  </a:lnTo>
                  <a:lnTo>
                    <a:pt x="415196" y="1287540"/>
                  </a:lnTo>
                  <a:lnTo>
                    <a:pt x="456546" y="1268830"/>
                  </a:lnTo>
                  <a:lnTo>
                    <a:pt x="491201" y="1243562"/>
                  </a:lnTo>
                  <a:lnTo>
                    <a:pt x="518417" y="1212426"/>
                  </a:lnTo>
                  <a:lnTo>
                    <a:pt x="537450" y="1176110"/>
                  </a:lnTo>
                  <a:lnTo>
                    <a:pt x="822460" y="424821"/>
                  </a:lnTo>
                  <a:lnTo>
                    <a:pt x="829832" y="413087"/>
                  </a:lnTo>
                  <a:lnTo>
                    <a:pt x="840755" y="405388"/>
                  </a:lnTo>
                  <a:lnTo>
                    <a:pt x="853779" y="402371"/>
                  </a:lnTo>
                  <a:lnTo>
                    <a:pt x="867460" y="404684"/>
                  </a:lnTo>
                  <a:lnTo>
                    <a:pt x="879185" y="412112"/>
                  </a:lnTo>
                  <a:lnTo>
                    <a:pt x="886896" y="423087"/>
                  </a:lnTo>
                  <a:lnTo>
                    <a:pt x="889944" y="436156"/>
                  </a:lnTo>
                  <a:lnTo>
                    <a:pt x="887678" y="449866"/>
                  </a:lnTo>
                  <a:lnTo>
                    <a:pt x="602700" y="1201141"/>
                  </a:lnTo>
                  <a:lnTo>
                    <a:pt x="582775" y="1241799"/>
                  </a:lnTo>
                  <a:lnTo>
                    <a:pt x="555816" y="1277868"/>
                  </a:lnTo>
                  <a:lnTo>
                    <a:pt x="522341" y="1308870"/>
                  </a:lnTo>
                  <a:lnTo>
                    <a:pt x="482870" y="1334329"/>
                  </a:lnTo>
                  <a:lnTo>
                    <a:pt x="437919" y="1353768"/>
                  </a:lnTo>
                  <a:lnTo>
                    <a:pt x="393038" y="1365577"/>
                  </a:lnTo>
                  <a:lnTo>
                    <a:pt x="346787" y="1371057"/>
                  </a:lnTo>
                  <a:lnTo>
                    <a:pt x="300183" y="1370220"/>
                  </a:lnTo>
                  <a:lnTo>
                    <a:pt x="254243" y="1363080"/>
                  </a:lnTo>
                  <a:lnTo>
                    <a:pt x="209985" y="1349648"/>
                  </a:lnTo>
                  <a:lnTo>
                    <a:pt x="168116" y="1329986"/>
                  </a:lnTo>
                  <a:lnTo>
                    <a:pt x="129147" y="1304516"/>
                  </a:lnTo>
                  <a:lnTo>
                    <a:pt x="93851" y="1273906"/>
                  </a:lnTo>
                  <a:lnTo>
                    <a:pt x="63001" y="1238820"/>
                  </a:lnTo>
                  <a:lnTo>
                    <a:pt x="37370" y="1199927"/>
                  </a:lnTo>
                  <a:lnTo>
                    <a:pt x="24468" y="1174252"/>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88872" y="623057"/>
              <a:ext cx="17706974" cy="9172574"/>
            </a:xfrm>
            <a:prstGeom prst="rect">
              <a:avLst/>
            </a:prstGeom>
          </p:spPr>
        </p:pic>
        <p:pic>
          <p:nvPicPr>
            <p:cNvPr id="5" name="object 5"/>
            <p:cNvPicPr/>
            <p:nvPr/>
          </p:nvPicPr>
          <p:blipFill>
            <a:blip r:embed="rId3" cstate="print"/>
            <a:stretch>
              <a:fillRect/>
            </a:stretch>
          </p:blipFill>
          <p:spPr>
            <a:xfrm>
              <a:off x="864836" y="335932"/>
              <a:ext cx="713843" cy="1401422"/>
            </a:xfrm>
            <a:prstGeom prst="rect">
              <a:avLst/>
            </a:prstGeom>
          </p:spPr>
        </p:pic>
        <p:sp>
          <p:nvSpPr>
            <p:cNvPr id="6" name="object 6"/>
            <p:cNvSpPr/>
            <p:nvPr/>
          </p:nvSpPr>
          <p:spPr>
            <a:xfrm>
              <a:off x="0" y="7626039"/>
              <a:ext cx="1576070" cy="2374900"/>
            </a:xfrm>
            <a:custGeom>
              <a:avLst/>
              <a:gdLst/>
              <a:ahLst/>
              <a:cxnLst/>
              <a:rect l="l" t="t" r="r" b="b"/>
              <a:pathLst>
                <a:path w="1576070" h="2374900">
                  <a:moveTo>
                    <a:pt x="436185" y="1079500"/>
                  </a:moveTo>
                  <a:lnTo>
                    <a:pt x="364497" y="1079500"/>
                  </a:lnTo>
                  <a:lnTo>
                    <a:pt x="373629" y="1066800"/>
                  </a:lnTo>
                  <a:lnTo>
                    <a:pt x="378470" y="1041400"/>
                  </a:lnTo>
                  <a:lnTo>
                    <a:pt x="387443" y="990600"/>
                  </a:lnTo>
                  <a:lnTo>
                    <a:pt x="400168" y="939800"/>
                  </a:lnTo>
                  <a:lnTo>
                    <a:pt x="416314" y="889000"/>
                  </a:lnTo>
                  <a:lnTo>
                    <a:pt x="435547" y="838200"/>
                  </a:lnTo>
                  <a:lnTo>
                    <a:pt x="457537" y="787400"/>
                  </a:lnTo>
                  <a:lnTo>
                    <a:pt x="481951" y="749300"/>
                  </a:lnTo>
                  <a:lnTo>
                    <a:pt x="508416" y="698500"/>
                  </a:lnTo>
                  <a:lnTo>
                    <a:pt x="537727" y="660400"/>
                  </a:lnTo>
                  <a:lnTo>
                    <a:pt x="569937" y="622300"/>
                  </a:lnTo>
                  <a:lnTo>
                    <a:pt x="605102" y="584200"/>
                  </a:lnTo>
                  <a:lnTo>
                    <a:pt x="643276" y="558800"/>
                  </a:lnTo>
                  <a:lnTo>
                    <a:pt x="684513" y="533400"/>
                  </a:lnTo>
                  <a:lnTo>
                    <a:pt x="728869" y="508000"/>
                  </a:lnTo>
                  <a:lnTo>
                    <a:pt x="776398" y="482600"/>
                  </a:lnTo>
                  <a:lnTo>
                    <a:pt x="793966" y="469900"/>
                  </a:lnTo>
                  <a:lnTo>
                    <a:pt x="804850" y="469900"/>
                  </a:lnTo>
                  <a:lnTo>
                    <a:pt x="810116" y="444500"/>
                  </a:lnTo>
                  <a:lnTo>
                    <a:pt x="810824" y="431800"/>
                  </a:lnTo>
                  <a:lnTo>
                    <a:pt x="809269" y="381000"/>
                  </a:lnTo>
                  <a:lnTo>
                    <a:pt x="809774" y="330200"/>
                  </a:lnTo>
                  <a:lnTo>
                    <a:pt x="812120" y="279400"/>
                  </a:lnTo>
                  <a:lnTo>
                    <a:pt x="816090" y="241300"/>
                  </a:lnTo>
                  <a:lnTo>
                    <a:pt x="821464" y="190500"/>
                  </a:lnTo>
                  <a:lnTo>
                    <a:pt x="828025" y="139700"/>
                  </a:lnTo>
                  <a:lnTo>
                    <a:pt x="835554" y="88900"/>
                  </a:lnTo>
                  <a:lnTo>
                    <a:pt x="844846" y="38100"/>
                  </a:lnTo>
                  <a:lnTo>
                    <a:pt x="844238" y="25400"/>
                  </a:lnTo>
                  <a:lnTo>
                    <a:pt x="847681" y="25400"/>
                  </a:lnTo>
                  <a:lnTo>
                    <a:pt x="856151" y="12700"/>
                  </a:lnTo>
                  <a:lnTo>
                    <a:pt x="865021" y="12700"/>
                  </a:lnTo>
                  <a:lnTo>
                    <a:pt x="883120" y="0"/>
                  </a:lnTo>
                  <a:lnTo>
                    <a:pt x="889923" y="0"/>
                  </a:lnTo>
                  <a:lnTo>
                    <a:pt x="897295" y="12700"/>
                  </a:lnTo>
                  <a:lnTo>
                    <a:pt x="902997" y="25400"/>
                  </a:lnTo>
                  <a:lnTo>
                    <a:pt x="904788" y="38100"/>
                  </a:lnTo>
                  <a:lnTo>
                    <a:pt x="899390" y="88900"/>
                  </a:lnTo>
                  <a:lnTo>
                    <a:pt x="892739" y="139700"/>
                  </a:lnTo>
                  <a:lnTo>
                    <a:pt x="886392" y="190500"/>
                  </a:lnTo>
                  <a:lnTo>
                    <a:pt x="881905" y="241300"/>
                  </a:lnTo>
                  <a:lnTo>
                    <a:pt x="879953" y="292100"/>
                  </a:lnTo>
                  <a:lnTo>
                    <a:pt x="879804" y="342900"/>
                  </a:lnTo>
                  <a:lnTo>
                    <a:pt x="880452" y="393700"/>
                  </a:lnTo>
                  <a:lnTo>
                    <a:pt x="880892" y="444500"/>
                  </a:lnTo>
                  <a:lnTo>
                    <a:pt x="1343623" y="444500"/>
                  </a:lnTo>
                  <a:lnTo>
                    <a:pt x="1395333" y="469900"/>
                  </a:lnTo>
                  <a:lnTo>
                    <a:pt x="1417704" y="482600"/>
                  </a:lnTo>
                  <a:lnTo>
                    <a:pt x="1060882" y="482600"/>
                  </a:lnTo>
                  <a:lnTo>
                    <a:pt x="1008779" y="495300"/>
                  </a:lnTo>
                  <a:lnTo>
                    <a:pt x="956681" y="495300"/>
                  </a:lnTo>
                  <a:lnTo>
                    <a:pt x="904586" y="508000"/>
                  </a:lnTo>
                  <a:lnTo>
                    <a:pt x="892381" y="508000"/>
                  </a:lnTo>
                  <a:lnTo>
                    <a:pt x="885930" y="520700"/>
                  </a:lnTo>
                  <a:lnTo>
                    <a:pt x="883996" y="533400"/>
                  </a:lnTo>
                  <a:lnTo>
                    <a:pt x="815482" y="533400"/>
                  </a:lnTo>
                  <a:lnTo>
                    <a:pt x="744497" y="558800"/>
                  </a:lnTo>
                  <a:lnTo>
                    <a:pt x="709120" y="584200"/>
                  </a:lnTo>
                  <a:lnTo>
                    <a:pt x="674318" y="609600"/>
                  </a:lnTo>
                  <a:lnTo>
                    <a:pt x="640463" y="647700"/>
                  </a:lnTo>
                  <a:lnTo>
                    <a:pt x="607929" y="673100"/>
                  </a:lnTo>
                  <a:lnTo>
                    <a:pt x="577090" y="711200"/>
                  </a:lnTo>
                  <a:lnTo>
                    <a:pt x="548320" y="762000"/>
                  </a:lnTo>
                  <a:lnTo>
                    <a:pt x="521990" y="800100"/>
                  </a:lnTo>
                  <a:lnTo>
                    <a:pt x="498475" y="850900"/>
                  </a:lnTo>
                  <a:lnTo>
                    <a:pt x="478148" y="889000"/>
                  </a:lnTo>
                  <a:lnTo>
                    <a:pt x="461382" y="939800"/>
                  </a:lnTo>
                  <a:lnTo>
                    <a:pt x="448550" y="990600"/>
                  </a:lnTo>
                  <a:lnTo>
                    <a:pt x="440027" y="1028700"/>
                  </a:lnTo>
                  <a:lnTo>
                    <a:pt x="436185" y="1079500"/>
                  </a:lnTo>
                  <a:close/>
                </a:path>
                <a:path w="1576070" h="2374900">
                  <a:moveTo>
                    <a:pt x="1242122" y="431800"/>
                  </a:moveTo>
                  <a:lnTo>
                    <a:pt x="1036823" y="431800"/>
                  </a:lnTo>
                  <a:lnTo>
                    <a:pt x="1088393" y="419100"/>
                  </a:lnTo>
                  <a:lnTo>
                    <a:pt x="1191059" y="419100"/>
                  </a:lnTo>
                  <a:lnTo>
                    <a:pt x="1242122" y="431800"/>
                  </a:lnTo>
                  <a:close/>
                </a:path>
                <a:path w="1576070" h="2374900">
                  <a:moveTo>
                    <a:pt x="1343623" y="444500"/>
                  </a:moveTo>
                  <a:lnTo>
                    <a:pt x="919979" y="444500"/>
                  </a:lnTo>
                  <a:lnTo>
                    <a:pt x="958934" y="431800"/>
                  </a:lnTo>
                  <a:lnTo>
                    <a:pt x="1292982" y="431800"/>
                  </a:lnTo>
                  <a:lnTo>
                    <a:pt x="1343623" y="444500"/>
                  </a:lnTo>
                  <a:close/>
                </a:path>
                <a:path w="1576070" h="2374900">
                  <a:moveTo>
                    <a:pt x="1473435" y="1028700"/>
                  </a:moveTo>
                  <a:lnTo>
                    <a:pt x="1335719" y="1028700"/>
                  </a:lnTo>
                  <a:lnTo>
                    <a:pt x="1373087" y="1016000"/>
                  </a:lnTo>
                  <a:lnTo>
                    <a:pt x="1406682" y="1003300"/>
                  </a:lnTo>
                  <a:lnTo>
                    <a:pt x="1436276" y="977900"/>
                  </a:lnTo>
                  <a:lnTo>
                    <a:pt x="1482536" y="914400"/>
                  </a:lnTo>
                  <a:lnTo>
                    <a:pt x="1498743" y="876300"/>
                  </a:lnTo>
                  <a:lnTo>
                    <a:pt x="1510027" y="838200"/>
                  </a:lnTo>
                  <a:lnTo>
                    <a:pt x="1516160" y="787400"/>
                  </a:lnTo>
                  <a:lnTo>
                    <a:pt x="1511677" y="736600"/>
                  </a:lnTo>
                  <a:lnTo>
                    <a:pt x="1502013" y="685800"/>
                  </a:lnTo>
                  <a:lnTo>
                    <a:pt x="1486924" y="647700"/>
                  </a:lnTo>
                  <a:lnTo>
                    <a:pt x="1466166" y="609600"/>
                  </a:lnTo>
                  <a:lnTo>
                    <a:pt x="1439493" y="571500"/>
                  </a:lnTo>
                  <a:lnTo>
                    <a:pt x="1406663" y="546100"/>
                  </a:lnTo>
                  <a:lnTo>
                    <a:pt x="1367430" y="520700"/>
                  </a:lnTo>
                  <a:lnTo>
                    <a:pt x="1321550" y="508000"/>
                  </a:lnTo>
                  <a:lnTo>
                    <a:pt x="1217242" y="482600"/>
                  </a:lnTo>
                  <a:lnTo>
                    <a:pt x="1417704" y="482600"/>
                  </a:lnTo>
                  <a:lnTo>
                    <a:pt x="1478121" y="533400"/>
                  </a:lnTo>
                  <a:lnTo>
                    <a:pt x="1509746" y="571500"/>
                  </a:lnTo>
                  <a:lnTo>
                    <a:pt x="1535220" y="609600"/>
                  </a:lnTo>
                  <a:lnTo>
                    <a:pt x="1554818" y="660400"/>
                  </a:lnTo>
                  <a:lnTo>
                    <a:pt x="1568812" y="711200"/>
                  </a:lnTo>
                  <a:lnTo>
                    <a:pt x="1575374" y="762000"/>
                  </a:lnTo>
                  <a:lnTo>
                    <a:pt x="1575607" y="800100"/>
                  </a:lnTo>
                  <a:lnTo>
                    <a:pt x="1569799" y="850900"/>
                  </a:lnTo>
                  <a:lnTo>
                    <a:pt x="1558237" y="889000"/>
                  </a:lnTo>
                  <a:lnTo>
                    <a:pt x="1541206" y="939800"/>
                  </a:lnTo>
                  <a:lnTo>
                    <a:pt x="1518995" y="977900"/>
                  </a:lnTo>
                  <a:lnTo>
                    <a:pt x="1490758" y="1016000"/>
                  </a:lnTo>
                  <a:lnTo>
                    <a:pt x="1473435" y="1028700"/>
                  </a:lnTo>
                  <a:close/>
                </a:path>
                <a:path w="1576070" h="2374900">
                  <a:moveTo>
                    <a:pt x="1372216" y="1092200"/>
                  </a:moveTo>
                  <a:lnTo>
                    <a:pt x="1276545" y="1092200"/>
                  </a:lnTo>
                  <a:lnTo>
                    <a:pt x="1227181" y="1079500"/>
                  </a:lnTo>
                  <a:lnTo>
                    <a:pt x="1179755" y="1066800"/>
                  </a:lnTo>
                  <a:lnTo>
                    <a:pt x="1135421" y="1054100"/>
                  </a:lnTo>
                  <a:lnTo>
                    <a:pt x="1094125" y="1028700"/>
                  </a:lnTo>
                  <a:lnTo>
                    <a:pt x="1055816" y="1003300"/>
                  </a:lnTo>
                  <a:lnTo>
                    <a:pt x="1020442" y="965200"/>
                  </a:lnTo>
                  <a:lnTo>
                    <a:pt x="987952" y="939800"/>
                  </a:lnTo>
                  <a:lnTo>
                    <a:pt x="958292" y="901700"/>
                  </a:lnTo>
                  <a:lnTo>
                    <a:pt x="931410" y="863600"/>
                  </a:lnTo>
                  <a:lnTo>
                    <a:pt x="907256" y="825500"/>
                  </a:lnTo>
                  <a:lnTo>
                    <a:pt x="885776" y="787400"/>
                  </a:lnTo>
                  <a:lnTo>
                    <a:pt x="866919" y="736600"/>
                  </a:lnTo>
                  <a:lnTo>
                    <a:pt x="853528" y="698500"/>
                  </a:lnTo>
                  <a:lnTo>
                    <a:pt x="842719" y="647700"/>
                  </a:lnTo>
                  <a:lnTo>
                    <a:pt x="832974" y="609600"/>
                  </a:lnTo>
                  <a:lnTo>
                    <a:pt x="822772" y="571500"/>
                  </a:lnTo>
                  <a:lnTo>
                    <a:pt x="821035" y="558800"/>
                  </a:lnTo>
                  <a:lnTo>
                    <a:pt x="819203" y="546100"/>
                  </a:lnTo>
                  <a:lnTo>
                    <a:pt x="815482" y="533400"/>
                  </a:lnTo>
                  <a:lnTo>
                    <a:pt x="883996" y="533400"/>
                  </a:lnTo>
                  <a:lnTo>
                    <a:pt x="885347" y="546100"/>
                  </a:lnTo>
                  <a:lnTo>
                    <a:pt x="891112" y="571500"/>
                  </a:lnTo>
                  <a:lnTo>
                    <a:pt x="903174" y="622300"/>
                  </a:lnTo>
                  <a:lnTo>
                    <a:pt x="924196" y="698500"/>
                  </a:lnTo>
                  <a:lnTo>
                    <a:pt x="941651" y="749300"/>
                  </a:lnTo>
                  <a:lnTo>
                    <a:pt x="962299" y="787400"/>
                  </a:lnTo>
                  <a:lnTo>
                    <a:pt x="986224" y="825500"/>
                  </a:lnTo>
                  <a:lnTo>
                    <a:pt x="1013510" y="863600"/>
                  </a:lnTo>
                  <a:lnTo>
                    <a:pt x="1044240" y="901700"/>
                  </a:lnTo>
                  <a:lnTo>
                    <a:pt x="1078499" y="927100"/>
                  </a:lnTo>
                  <a:lnTo>
                    <a:pt x="1116370" y="965200"/>
                  </a:lnTo>
                  <a:lnTo>
                    <a:pt x="1157937" y="990600"/>
                  </a:lnTo>
                  <a:lnTo>
                    <a:pt x="1203285" y="1003300"/>
                  </a:lnTo>
                  <a:lnTo>
                    <a:pt x="1250588" y="1028700"/>
                  </a:lnTo>
                  <a:lnTo>
                    <a:pt x="1473435" y="1028700"/>
                  </a:lnTo>
                  <a:lnTo>
                    <a:pt x="1456112" y="1041400"/>
                  </a:lnTo>
                  <a:lnTo>
                    <a:pt x="1416214" y="1066800"/>
                  </a:lnTo>
                  <a:lnTo>
                    <a:pt x="1372216" y="1092200"/>
                  </a:lnTo>
                  <a:close/>
                </a:path>
                <a:path w="1576070" h="2374900">
                  <a:moveTo>
                    <a:pt x="478382" y="1092200"/>
                  </a:moveTo>
                  <a:lnTo>
                    <a:pt x="329260" y="1092200"/>
                  </a:lnTo>
                  <a:lnTo>
                    <a:pt x="350049" y="1079500"/>
                  </a:lnTo>
                  <a:lnTo>
                    <a:pt x="457236" y="1079500"/>
                  </a:lnTo>
                  <a:lnTo>
                    <a:pt x="478382" y="1092200"/>
                  </a:lnTo>
                  <a:close/>
                </a:path>
                <a:path w="1576070" h="2374900">
                  <a:moveTo>
                    <a:pt x="0" y="1257300"/>
                  </a:moveTo>
                  <a:lnTo>
                    <a:pt x="0" y="1181100"/>
                  </a:lnTo>
                  <a:lnTo>
                    <a:pt x="27426" y="1168400"/>
                  </a:lnTo>
                  <a:lnTo>
                    <a:pt x="71484" y="1143000"/>
                  </a:lnTo>
                  <a:lnTo>
                    <a:pt x="117931" y="1130300"/>
                  </a:lnTo>
                  <a:lnTo>
                    <a:pt x="166740" y="1117600"/>
                  </a:lnTo>
                  <a:lnTo>
                    <a:pt x="217881" y="1104900"/>
                  </a:lnTo>
                  <a:lnTo>
                    <a:pt x="245508" y="1092200"/>
                  </a:lnTo>
                  <a:lnTo>
                    <a:pt x="499491" y="1092200"/>
                  </a:lnTo>
                  <a:lnTo>
                    <a:pt x="520428" y="1104900"/>
                  </a:lnTo>
                  <a:lnTo>
                    <a:pt x="568765" y="1117600"/>
                  </a:lnTo>
                  <a:lnTo>
                    <a:pt x="613875" y="1130300"/>
                  </a:lnTo>
                  <a:lnTo>
                    <a:pt x="634876" y="1143000"/>
                  </a:lnTo>
                  <a:lnTo>
                    <a:pt x="306166" y="1143000"/>
                  </a:lnTo>
                  <a:lnTo>
                    <a:pt x="209547" y="1168400"/>
                  </a:lnTo>
                  <a:lnTo>
                    <a:pt x="118513" y="1193800"/>
                  </a:lnTo>
                  <a:lnTo>
                    <a:pt x="75467" y="1206500"/>
                  </a:lnTo>
                  <a:lnTo>
                    <a:pt x="34269" y="1231900"/>
                  </a:lnTo>
                  <a:lnTo>
                    <a:pt x="0" y="1257300"/>
                  </a:lnTo>
                  <a:close/>
                </a:path>
                <a:path w="1576070" h="2374900">
                  <a:moveTo>
                    <a:pt x="647356" y="2374900"/>
                  </a:moveTo>
                  <a:lnTo>
                    <a:pt x="607937" y="2374900"/>
                  </a:lnTo>
                  <a:lnTo>
                    <a:pt x="570493" y="2362200"/>
                  </a:lnTo>
                  <a:lnTo>
                    <a:pt x="535141" y="2336800"/>
                  </a:lnTo>
                  <a:lnTo>
                    <a:pt x="502000" y="2298700"/>
                  </a:lnTo>
                  <a:lnTo>
                    <a:pt x="474233" y="2260600"/>
                  </a:lnTo>
                  <a:lnTo>
                    <a:pt x="451658" y="2209800"/>
                  </a:lnTo>
                  <a:lnTo>
                    <a:pt x="433628" y="2159000"/>
                  </a:lnTo>
                  <a:lnTo>
                    <a:pt x="419497" y="2108200"/>
                  </a:lnTo>
                  <a:lnTo>
                    <a:pt x="408617" y="2057400"/>
                  </a:lnTo>
                  <a:lnTo>
                    <a:pt x="400341" y="2006600"/>
                  </a:lnTo>
                  <a:lnTo>
                    <a:pt x="392912" y="1968500"/>
                  </a:lnTo>
                  <a:lnTo>
                    <a:pt x="385108" y="1917700"/>
                  </a:lnTo>
                  <a:lnTo>
                    <a:pt x="377238" y="1866900"/>
                  </a:lnTo>
                  <a:lnTo>
                    <a:pt x="369610" y="1816100"/>
                  </a:lnTo>
                  <a:lnTo>
                    <a:pt x="362533" y="1765300"/>
                  </a:lnTo>
                  <a:lnTo>
                    <a:pt x="356314" y="1714500"/>
                  </a:lnTo>
                  <a:lnTo>
                    <a:pt x="351264" y="1663700"/>
                  </a:lnTo>
                  <a:lnTo>
                    <a:pt x="347689" y="1612900"/>
                  </a:lnTo>
                  <a:lnTo>
                    <a:pt x="345727" y="1562100"/>
                  </a:lnTo>
                  <a:lnTo>
                    <a:pt x="345246" y="1498600"/>
                  </a:lnTo>
                  <a:lnTo>
                    <a:pt x="345923" y="1447800"/>
                  </a:lnTo>
                  <a:lnTo>
                    <a:pt x="347436" y="1397000"/>
                  </a:lnTo>
                  <a:lnTo>
                    <a:pt x="349461" y="1346200"/>
                  </a:lnTo>
                  <a:lnTo>
                    <a:pt x="351676" y="1295400"/>
                  </a:lnTo>
                  <a:lnTo>
                    <a:pt x="353758" y="1244600"/>
                  </a:lnTo>
                  <a:lnTo>
                    <a:pt x="355792" y="1181100"/>
                  </a:lnTo>
                  <a:lnTo>
                    <a:pt x="356523" y="1181100"/>
                  </a:lnTo>
                  <a:lnTo>
                    <a:pt x="357292" y="1168400"/>
                  </a:lnTo>
                  <a:lnTo>
                    <a:pt x="357814" y="1155700"/>
                  </a:lnTo>
                  <a:lnTo>
                    <a:pt x="357004" y="1155700"/>
                  </a:lnTo>
                  <a:lnTo>
                    <a:pt x="356194" y="1143000"/>
                  </a:lnTo>
                  <a:lnTo>
                    <a:pt x="427831" y="1143000"/>
                  </a:lnTo>
                  <a:lnTo>
                    <a:pt x="421908" y="1155700"/>
                  </a:lnTo>
                  <a:lnTo>
                    <a:pt x="419174" y="1168400"/>
                  </a:lnTo>
                  <a:lnTo>
                    <a:pt x="410414" y="1270000"/>
                  </a:lnTo>
                  <a:lnTo>
                    <a:pt x="397217" y="1435100"/>
                  </a:lnTo>
                  <a:lnTo>
                    <a:pt x="392848" y="1485900"/>
                  </a:lnTo>
                  <a:lnTo>
                    <a:pt x="406213" y="1485900"/>
                  </a:lnTo>
                  <a:lnTo>
                    <a:pt x="405600" y="1524000"/>
                  </a:lnTo>
                  <a:lnTo>
                    <a:pt x="404644" y="1562100"/>
                  </a:lnTo>
                  <a:lnTo>
                    <a:pt x="404676" y="1587500"/>
                  </a:lnTo>
                  <a:lnTo>
                    <a:pt x="407023" y="1625600"/>
                  </a:lnTo>
                  <a:lnTo>
                    <a:pt x="413159" y="1663700"/>
                  </a:lnTo>
                  <a:lnTo>
                    <a:pt x="419541" y="1714500"/>
                  </a:lnTo>
                  <a:lnTo>
                    <a:pt x="426132" y="1765300"/>
                  </a:lnTo>
                  <a:lnTo>
                    <a:pt x="432894" y="1816100"/>
                  </a:lnTo>
                  <a:lnTo>
                    <a:pt x="439789" y="1866900"/>
                  </a:lnTo>
                  <a:lnTo>
                    <a:pt x="446778" y="1917700"/>
                  </a:lnTo>
                  <a:lnTo>
                    <a:pt x="460891" y="2006600"/>
                  </a:lnTo>
                  <a:lnTo>
                    <a:pt x="470196" y="2070100"/>
                  </a:lnTo>
                  <a:lnTo>
                    <a:pt x="482992" y="2120900"/>
                  </a:lnTo>
                  <a:lnTo>
                    <a:pt x="500287" y="2171700"/>
                  </a:lnTo>
                  <a:lnTo>
                    <a:pt x="523095" y="2222500"/>
                  </a:lnTo>
                  <a:lnTo>
                    <a:pt x="552424" y="2260600"/>
                  </a:lnTo>
                  <a:lnTo>
                    <a:pt x="583959" y="2298700"/>
                  </a:lnTo>
                  <a:lnTo>
                    <a:pt x="616214" y="2311400"/>
                  </a:lnTo>
                  <a:lnTo>
                    <a:pt x="769068" y="2311400"/>
                  </a:lnTo>
                  <a:lnTo>
                    <a:pt x="731644" y="2336800"/>
                  </a:lnTo>
                  <a:lnTo>
                    <a:pt x="688631" y="2362200"/>
                  </a:lnTo>
                  <a:lnTo>
                    <a:pt x="647356" y="2374900"/>
                  </a:lnTo>
                  <a:close/>
                </a:path>
                <a:path w="1576070" h="2374900">
                  <a:moveTo>
                    <a:pt x="769068" y="2311400"/>
                  </a:moveTo>
                  <a:lnTo>
                    <a:pt x="651356" y="2311400"/>
                  </a:lnTo>
                  <a:lnTo>
                    <a:pt x="691547" y="2286000"/>
                  </a:lnTo>
                  <a:lnTo>
                    <a:pt x="733071" y="2260600"/>
                  </a:lnTo>
                  <a:lnTo>
                    <a:pt x="770330" y="2222500"/>
                  </a:lnTo>
                  <a:lnTo>
                    <a:pt x="802674" y="2171700"/>
                  </a:lnTo>
                  <a:lnTo>
                    <a:pt x="829448" y="2133600"/>
                  </a:lnTo>
                  <a:lnTo>
                    <a:pt x="850000" y="2082800"/>
                  </a:lnTo>
                  <a:lnTo>
                    <a:pt x="863679" y="2032000"/>
                  </a:lnTo>
                  <a:lnTo>
                    <a:pt x="871096" y="1981200"/>
                  </a:lnTo>
                  <a:lnTo>
                    <a:pt x="875480" y="1930400"/>
                  </a:lnTo>
                  <a:lnTo>
                    <a:pt x="877735" y="1879600"/>
                  </a:lnTo>
                  <a:lnTo>
                    <a:pt x="878765" y="1828800"/>
                  </a:lnTo>
                  <a:lnTo>
                    <a:pt x="879475" y="1778000"/>
                  </a:lnTo>
                  <a:lnTo>
                    <a:pt x="878532" y="1727200"/>
                  </a:lnTo>
                  <a:lnTo>
                    <a:pt x="873985" y="1676400"/>
                  </a:lnTo>
                  <a:lnTo>
                    <a:pt x="865892" y="1625600"/>
                  </a:lnTo>
                  <a:lnTo>
                    <a:pt x="854308" y="1574800"/>
                  </a:lnTo>
                  <a:lnTo>
                    <a:pt x="839291" y="1524000"/>
                  </a:lnTo>
                  <a:lnTo>
                    <a:pt x="820897" y="1473200"/>
                  </a:lnTo>
                  <a:lnTo>
                    <a:pt x="799183" y="1422400"/>
                  </a:lnTo>
                  <a:lnTo>
                    <a:pt x="774206" y="1384300"/>
                  </a:lnTo>
                  <a:lnTo>
                    <a:pt x="746022" y="1333500"/>
                  </a:lnTo>
                  <a:lnTo>
                    <a:pt x="713586" y="1295400"/>
                  </a:lnTo>
                  <a:lnTo>
                    <a:pt x="677767" y="1257300"/>
                  </a:lnTo>
                  <a:lnTo>
                    <a:pt x="638628" y="1219200"/>
                  </a:lnTo>
                  <a:lnTo>
                    <a:pt x="596234" y="1193800"/>
                  </a:lnTo>
                  <a:lnTo>
                    <a:pt x="550649" y="1168400"/>
                  </a:lnTo>
                  <a:lnTo>
                    <a:pt x="501935" y="1155700"/>
                  </a:lnTo>
                  <a:lnTo>
                    <a:pt x="450158" y="1143000"/>
                  </a:lnTo>
                  <a:lnTo>
                    <a:pt x="634876" y="1143000"/>
                  </a:lnTo>
                  <a:lnTo>
                    <a:pt x="655878" y="1155700"/>
                  </a:lnTo>
                  <a:lnTo>
                    <a:pt x="694894" y="1193800"/>
                  </a:lnTo>
                  <a:lnTo>
                    <a:pt x="731045" y="1219200"/>
                  </a:lnTo>
                  <a:lnTo>
                    <a:pt x="764451" y="1257300"/>
                  </a:lnTo>
                  <a:lnTo>
                    <a:pt x="795231" y="1295400"/>
                  </a:lnTo>
                  <a:lnTo>
                    <a:pt x="823918" y="1346200"/>
                  </a:lnTo>
                  <a:lnTo>
                    <a:pt x="849178" y="1397000"/>
                  </a:lnTo>
                  <a:lnTo>
                    <a:pt x="871118" y="1435100"/>
                  </a:lnTo>
                  <a:lnTo>
                    <a:pt x="889846" y="1485900"/>
                  </a:lnTo>
                  <a:lnTo>
                    <a:pt x="905472" y="1536700"/>
                  </a:lnTo>
                  <a:lnTo>
                    <a:pt x="918102" y="1587500"/>
                  </a:lnTo>
                  <a:lnTo>
                    <a:pt x="927845" y="1638300"/>
                  </a:lnTo>
                  <a:lnTo>
                    <a:pt x="934810" y="1689100"/>
                  </a:lnTo>
                  <a:lnTo>
                    <a:pt x="939103" y="1739900"/>
                  </a:lnTo>
                  <a:lnTo>
                    <a:pt x="940835" y="1790700"/>
                  </a:lnTo>
                  <a:lnTo>
                    <a:pt x="941520" y="1854200"/>
                  </a:lnTo>
                  <a:lnTo>
                    <a:pt x="941457" y="1905000"/>
                  </a:lnTo>
                  <a:lnTo>
                    <a:pt x="938925" y="1955800"/>
                  </a:lnTo>
                  <a:lnTo>
                    <a:pt x="932203" y="2006600"/>
                  </a:lnTo>
                  <a:lnTo>
                    <a:pt x="919571" y="2070100"/>
                  </a:lnTo>
                  <a:lnTo>
                    <a:pt x="903497" y="2108200"/>
                  </a:lnTo>
                  <a:lnTo>
                    <a:pt x="883767" y="2159000"/>
                  </a:lnTo>
                  <a:lnTo>
                    <a:pt x="860420" y="2197100"/>
                  </a:lnTo>
                  <a:lnTo>
                    <a:pt x="833495" y="2235200"/>
                  </a:lnTo>
                  <a:lnTo>
                    <a:pt x="803032" y="2273300"/>
                  </a:lnTo>
                  <a:lnTo>
                    <a:pt x="769068" y="2311400"/>
                  </a:lnTo>
                  <a:close/>
                </a:path>
              </a:pathLst>
            </a:custGeom>
            <a:solidFill>
              <a:srgbClr val="000000"/>
            </a:solidFill>
          </p:spPr>
          <p:txBody>
            <a:bodyPr wrap="square" lIns="0" tIns="0" rIns="0" bIns="0" rtlCol="0"/>
            <a:lstStyle/>
            <a:p>
              <a:endParaRPr/>
            </a:p>
          </p:txBody>
        </p:sp>
        <p:sp>
          <p:nvSpPr>
            <p:cNvPr id="8" name="object 8"/>
            <p:cNvSpPr/>
            <p:nvPr/>
          </p:nvSpPr>
          <p:spPr>
            <a:xfrm>
              <a:off x="16561728" y="2"/>
              <a:ext cx="1726564" cy="2130425"/>
            </a:xfrm>
            <a:custGeom>
              <a:avLst/>
              <a:gdLst/>
              <a:ahLst/>
              <a:cxnLst/>
              <a:rect l="l" t="t" r="r" b="b"/>
              <a:pathLst>
                <a:path w="1726565" h="2130425">
                  <a:moveTo>
                    <a:pt x="814749" y="2130147"/>
                  </a:moveTo>
                  <a:lnTo>
                    <a:pt x="798890" y="2126502"/>
                  </a:lnTo>
                  <a:lnTo>
                    <a:pt x="785964" y="2117407"/>
                  </a:lnTo>
                  <a:lnTo>
                    <a:pt x="777262" y="2104208"/>
                  </a:lnTo>
                  <a:lnTo>
                    <a:pt x="774074" y="2088254"/>
                  </a:lnTo>
                  <a:lnTo>
                    <a:pt x="774074" y="2043861"/>
                  </a:lnTo>
                  <a:lnTo>
                    <a:pt x="767152" y="1989200"/>
                  </a:lnTo>
                  <a:lnTo>
                    <a:pt x="759525" y="1934363"/>
                  </a:lnTo>
                  <a:lnTo>
                    <a:pt x="749787" y="1879878"/>
                  </a:lnTo>
                  <a:lnTo>
                    <a:pt x="736528" y="1826272"/>
                  </a:lnTo>
                  <a:lnTo>
                    <a:pt x="721746" y="1776703"/>
                  </a:lnTo>
                  <a:lnTo>
                    <a:pt x="706923" y="1728014"/>
                  </a:lnTo>
                  <a:lnTo>
                    <a:pt x="691756" y="1680177"/>
                  </a:lnTo>
                  <a:lnTo>
                    <a:pt x="675945" y="1633161"/>
                  </a:lnTo>
                  <a:lnTo>
                    <a:pt x="659185" y="1586935"/>
                  </a:lnTo>
                  <a:lnTo>
                    <a:pt x="641177" y="1541468"/>
                  </a:lnTo>
                  <a:lnTo>
                    <a:pt x="621617" y="1496731"/>
                  </a:lnTo>
                  <a:lnTo>
                    <a:pt x="600204" y="1452693"/>
                  </a:lnTo>
                  <a:lnTo>
                    <a:pt x="576635" y="1409324"/>
                  </a:lnTo>
                  <a:lnTo>
                    <a:pt x="550609" y="1366593"/>
                  </a:lnTo>
                  <a:lnTo>
                    <a:pt x="521823" y="1324470"/>
                  </a:lnTo>
                  <a:lnTo>
                    <a:pt x="489976" y="1282925"/>
                  </a:lnTo>
                  <a:lnTo>
                    <a:pt x="454377" y="1243663"/>
                  </a:lnTo>
                  <a:lnTo>
                    <a:pt x="415793" y="1209164"/>
                  </a:lnTo>
                  <a:lnTo>
                    <a:pt x="374467" y="1179150"/>
                  </a:lnTo>
                  <a:lnTo>
                    <a:pt x="330640" y="1153341"/>
                  </a:lnTo>
                  <a:lnTo>
                    <a:pt x="284554" y="1131459"/>
                  </a:lnTo>
                  <a:lnTo>
                    <a:pt x="236452" y="1113227"/>
                  </a:lnTo>
                  <a:lnTo>
                    <a:pt x="186575" y="1098365"/>
                  </a:lnTo>
                  <a:lnTo>
                    <a:pt x="135165" y="1086595"/>
                  </a:lnTo>
                  <a:lnTo>
                    <a:pt x="104513" y="1079981"/>
                  </a:lnTo>
                  <a:lnTo>
                    <a:pt x="31914" y="1062835"/>
                  </a:lnTo>
                  <a:lnTo>
                    <a:pt x="19799" y="1057774"/>
                  </a:lnTo>
                  <a:lnTo>
                    <a:pt x="10090" y="1049548"/>
                  </a:lnTo>
                  <a:lnTo>
                    <a:pt x="3314" y="1038743"/>
                  </a:lnTo>
                  <a:lnTo>
                    <a:pt x="0" y="1025945"/>
                  </a:lnTo>
                  <a:lnTo>
                    <a:pt x="733" y="1013069"/>
                  </a:lnTo>
                  <a:lnTo>
                    <a:pt x="5397" y="1001247"/>
                  </a:lnTo>
                  <a:lnTo>
                    <a:pt x="13463" y="991302"/>
                  </a:lnTo>
                  <a:lnTo>
                    <a:pt x="24404" y="984053"/>
                  </a:lnTo>
                  <a:lnTo>
                    <a:pt x="35668" y="978426"/>
                  </a:lnTo>
                  <a:lnTo>
                    <a:pt x="58098" y="966292"/>
                  </a:lnTo>
                  <a:lnTo>
                    <a:pt x="81819" y="955916"/>
                  </a:lnTo>
                  <a:lnTo>
                    <a:pt x="106243" y="946948"/>
                  </a:lnTo>
                  <a:lnTo>
                    <a:pt x="130785" y="939034"/>
                  </a:lnTo>
                  <a:lnTo>
                    <a:pt x="176798" y="923387"/>
                  </a:lnTo>
                  <a:lnTo>
                    <a:pt x="223162" y="904915"/>
                  </a:lnTo>
                  <a:lnTo>
                    <a:pt x="269573" y="883865"/>
                  </a:lnTo>
                  <a:lnTo>
                    <a:pt x="315730" y="860481"/>
                  </a:lnTo>
                  <a:lnTo>
                    <a:pt x="361332" y="835008"/>
                  </a:lnTo>
                  <a:lnTo>
                    <a:pt x="406076" y="807691"/>
                  </a:lnTo>
                  <a:lnTo>
                    <a:pt x="449660" y="778777"/>
                  </a:lnTo>
                  <a:lnTo>
                    <a:pt x="491784" y="748509"/>
                  </a:lnTo>
                  <a:lnTo>
                    <a:pt x="532144" y="717134"/>
                  </a:lnTo>
                  <a:lnTo>
                    <a:pt x="570440" y="684897"/>
                  </a:lnTo>
                  <a:lnTo>
                    <a:pt x="606368" y="652042"/>
                  </a:lnTo>
                  <a:lnTo>
                    <a:pt x="640849" y="618258"/>
                  </a:lnTo>
                  <a:lnTo>
                    <a:pt x="675493" y="582148"/>
                  </a:lnTo>
                  <a:lnTo>
                    <a:pt x="709503" y="543868"/>
                  </a:lnTo>
                  <a:lnTo>
                    <a:pt x="742080" y="503572"/>
                  </a:lnTo>
                  <a:lnTo>
                    <a:pt x="772425" y="461417"/>
                  </a:lnTo>
                  <a:lnTo>
                    <a:pt x="799741" y="417556"/>
                  </a:lnTo>
                  <a:lnTo>
                    <a:pt x="823228" y="372145"/>
                  </a:lnTo>
                  <a:lnTo>
                    <a:pt x="842090" y="325338"/>
                  </a:lnTo>
                  <a:lnTo>
                    <a:pt x="855527" y="277292"/>
                  </a:lnTo>
                  <a:lnTo>
                    <a:pt x="862741" y="228160"/>
                  </a:lnTo>
                  <a:lnTo>
                    <a:pt x="862933" y="178098"/>
                  </a:lnTo>
                  <a:lnTo>
                    <a:pt x="860381" y="150226"/>
                  </a:lnTo>
                  <a:lnTo>
                    <a:pt x="856597" y="119246"/>
                  </a:lnTo>
                  <a:lnTo>
                    <a:pt x="853165" y="86743"/>
                  </a:lnTo>
                  <a:lnTo>
                    <a:pt x="851669" y="54298"/>
                  </a:lnTo>
                  <a:lnTo>
                    <a:pt x="852794" y="27636"/>
                  </a:lnTo>
                  <a:lnTo>
                    <a:pt x="856441" y="2323"/>
                  </a:lnTo>
                  <a:lnTo>
                    <a:pt x="857090" y="0"/>
                  </a:lnTo>
                  <a:lnTo>
                    <a:pt x="974558" y="0"/>
                  </a:lnTo>
                  <a:lnTo>
                    <a:pt x="976473" y="36055"/>
                  </a:lnTo>
                  <a:lnTo>
                    <a:pt x="982535" y="82374"/>
                  </a:lnTo>
                  <a:lnTo>
                    <a:pt x="991908" y="132993"/>
                  </a:lnTo>
                  <a:lnTo>
                    <a:pt x="1003996" y="186422"/>
                  </a:lnTo>
                  <a:lnTo>
                    <a:pt x="1018202" y="241171"/>
                  </a:lnTo>
                  <a:lnTo>
                    <a:pt x="1027953" y="275013"/>
                  </a:lnTo>
                  <a:lnTo>
                    <a:pt x="941154" y="275013"/>
                  </a:lnTo>
                  <a:lnTo>
                    <a:pt x="930467" y="321003"/>
                  </a:lnTo>
                  <a:lnTo>
                    <a:pt x="915449" y="366124"/>
                  </a:lnTo>
                  <a:lnTo>
                    <a:pt x="896581" y="410254"/>
                  </a:lnTo>
                  <a:lnTo>
                    <a:pt x="874342" y="453268"/>
                  </a:lnTo>
                  <a:lnTo>
                    <a:pt x="849212" y="495041"/>
                  </a:lnTo>
                  <a:lnTo>
                    <a:pt x="821670" y="535450"/>
                  </a:lnTo>
                  <a:lnTo>
                    <a:pt x="792195" y="574371"/>
                  </a:lnTo>
                  <a:lnTo>
                    <a:pt x="761268" y="611679"/>
                  </a:lnTo>
                  <a:lnTo>
                    <a:pt x="729367" y="647252"/>
                  </a:lnTo>
                  <a:lnTo>
                    <a:pt x="696973" y="680964"/>
                  </a:lnTo>
                  <a:lnTo>
                    <a:pt x="664565" y="712692"/>
                  </a:lnTo>
                  <a:lnTo>
                    <a:pt x="627982" y="746232"/>
                  </a:lnTo>
                  <a:lnTo>
                    <a:pt x="589077" y="779171"/>
                  </a:lnTo>
                  <a:lnTo>
                    <a:pt x="548135" y="811282"/>
                  </a:lnTo>
                  <a:lnTo>
                    <a:pt x="505442" y="842335"/>
                  </a:lnTo>
                  <a:lnTo>
                    <a:pt x="461282" y="872104"/>
                  </a:lnTo>
                  <a:lnTo>
                    <a:pt x="415940" y="900359"/>
                  </a:lnTo>
                  <a:lnTo>
                    <a:pt x="369701" y="926872"/>
                  </a:lnTo>
                  <a:lnTo>
                    <a:pt x="322850" y="951415"/>
                  </a:lnTo>
                  <a:lnTo>
                    <a:pt x="275671" y="973759"/>
                  </a:lnTo>
                  <a:lnTo>
                    <a:pt x="228450" y="993676"/>
                  </a:lnTo>
                  <a:lnTo>
                    <a:pt x="181472" y="1010939"/>
                  </a:lnTo>
                  <a:lnTo>
                    <a:pt x="229491" y="1023425"/>
                  </a:lnTo>
                  <a:lnTo>
                    <a:pt x="276237" y="1038484"/>
                  </a:lnTo>
                  <a:lnTo>
                    <a:pt x="321551" y="1056281"/>
                  </a:lnTo>
                  <a:lnTo>
                    <a:pt x="365275" y="1076981"/>
                  </a:lnTo>
                  <a:lnTo>
                    <a:pt x="407246" y="1100747"/>
                  </a:lnTo>
                  <a:lnTo>
                    <a:pt x="447308" y="1127746"/>
                  </a:lnTo>
                  <a:lnTo>
                    <a:pt x="485298" y="1158141"/>
                  </a:lnTo>
                  <a:lnTo>
                    <a:pt x="521059" y="1192097"/>
                  </a:lnTo>
                  <a:lnTo>
                    <a:pt x="554430" y="1229778"/>
                  </a:lnTo>
                  <a:lnTo>
                    <a:pt x="585680" y="1270203"/>
                  </a:lnTo>
                  <a:lnTo>
                    <a:pt x="614199" y="1311148"/>
                  </a:lnTo>
                  <a:lnTo>
                    <a:pt x="640228" y="1352641"/>
                  </a:lnTo>
                  <a:lnTo>
                    <a:pt x="664009" y="1394707"/>
                  </a:lnTo>
                  <a:lnTo>
                    <a:pt x="685781" y="1437372"/>
                  </a:lnTo>
                  <a:lnTo>
                    <a:pt x="705787" y="1480662"/>
                  </a:lnTo>
                  <a:lnTo>
                    <a:pt x="724268" y="1524604"/>
                  </a:lnTo>
                  <a:lnTo>
                    <a:pt x="741465" y="1569223"/>
                  </a:lnTo>
                  <a:lnTo>
                    <a:pt x="757619" y="1614545"/>
                  </a:lnTo>
                  <a:lnTo>
                    <a:pt x="772970" y="1660597"/>
                  </a:lnTo>
                  <a:lnTo>
                    <a:pt x="787762" y="1707404"/>
                  </a:lnTo>
                  <a:lnTo>
                    <a:pt x="802234" y="1754993"/>
                  </a:lnTo>
                  <a:lnTo>
                    <a:pt x="890362" y="1754993"/>
                  </a:lnTo>
                  <a:lnTo>
                    <a:pt x="874701" y="1820697"/>
                  </a:lnTo>
                  <a:lnTo>
                    <a:pt x="866601" y="1871532"/>
                  </a:lnTo>
                  <a:lnTo>
                    <a:pt x="861682" y="1923187"/>
                  </a:lnTo>
                  <a:lnTo>
                    <a:pt x="858866" y="1981414"/>
                  </a:lnTo>
                  <a:lnTo>
                    <a:pt x="857927" y="2040110"/>
                  </a:lnTo>
                  <a:lnTo>
                    <a:pt x="858719" y="2055936"/>
                  </a:lnTo>
                  <a:lnTo>
                    <a:pt x="858631" y="2072467"/>
                  </a:lnTo>
                  <a:lnTo>
                    <a:pt x="844317" y="2119126"/>
                  </a:lnTo>
                  <a:lnTo>
                    <a:pt x="830824" y="2127421"/>
                  </a:lnTo>
                  <a:lnTo>
                    <a:pt x="814749" y="2130147"/>
                  </a:lnTo>
                  <a:close/>
                </a:path>
                <a:path w="1726565" h="2130425">
                  <a:moveTo>
                    <a:pt x="890362" y="1754993"/>
                  </a:moveTo>
                  <a:lnTo>
                    <a:pt x="802234" y="1754993"/>
                  </a:lnTo>
                  <a:lnTo>
                    <a:pt x="815698" y="1706622"/>
                  </a:lnTo>
                  <a:lnTo>
                    <a:pt x="831625" y="1659069"/>
                  </a:lnTo>
                  <a:lnTo>
                    <a:pt x="849925" y="1612364"/>
                  </a:lnTo>
                  <a:lnTo>
                    <a:pt x="870508" y="1566536"/>
                  </a:lnTo>
                  <a:lnTo>
                    <a:pt x="893283" y="1521616"/>
                  </a:lnTo>
                  <a:lnTo>
                    <a:pt x="918161" y="1477635"/>
                  </a:lnTo>
                  <a:lnTo>
                    <a:pt x="945052" y="1434621"/>
                  </a:lnTo>
                  <a:lnTo>
                    <a:pt x="973864" y="1392605"/>
                  </a:lnTo>
                  <a:lnTo>
                    <a:pt x="1004510" y="1351617"/>
                  </a:lnTo>
                  <a:lnTo>
                    <a:pt x="1036897" y="1311687"/>
                  </a:lnTo>
                  <a:lnTo>
                    <a:pt x="1069259" y="1274701"/>
                  </a:lnTo>
                  <a:lnTo>
                    <a:pt x="1103683" y="1238338"/>
                  </a:lnTo>
                  <a:lnTo>
                    <a:pt x="1140041" y="1202883"/>
                  </a:lnTo>
                  <a:lnTo>
                    <a:pt x="1178204" y="1168619"/>
                  </a:lnTo>
                  <a:lnTo>
                    <a:pt x="1218045" y="1135832"/>
                  </a:lnTo>
                  <a:lnTo>
                    <a:pt x="1259435" y="1104805"/>
                  </a:lnTo>
                  <a:lnTo>
                    <a:pt x="1302247" y="1075824"/>
                  </a:lnTo>
                  <a:lnTo>
                    <a:pt x="1346350" y="1049172"/>
                  </a:lnTo>
                  <a:lnTo>
                    <a:pt x="1391619" y="1025134"/>
                  </a:lnTo>
                  <a:lnTo>
                    <a:pt x="1437924" y="1003995"/>
                  </a:lnTo>
                  <a:lnTo>
                    <a:pt x="1485137" y="986038"/>
                  </a:lnTo>
                  <a:lnTo>
                    <a:pt x="1533131" y="971548"/>
                  </a:lnTo>
                  <a:lnTo>
                    <a:pt x="1484402" y="947918"/>
                  </a:lnTo>
                  <a:lnTo>
                    <a:pt x="1436160" y="921736"/>
                  </a:lnTo>
                  <a:lnTo>
                    <a:pt x="1388891" y="893469"/>
                  </a:lnTo>
                  <a:lnTo>
                    <a:pt x="1343083" y="863587"/>
                  </a:lnTo>
                  <a:lnTo>
                    <a:pt x="1299221" y="832559"/>
                  </a:lnTo>
                  <a:lnTo>
                    <a:pt x="1257793" y="800853"/>
                  </a:lnTo>
                  <a:lnTo>
                    <a:pt x="1218455" y="767897"/>
                  </a:lnTo>
                  <a:lnTo>
                    <a:pt x="1179402" y="731517"/>
                  </a:lnTo>
                  <a:lnTo>
                    <a:pt x="1141608" y="692195"/>
                  </a:lnTo>
                  <a:lnTo>
                    <a:pt x="1106047" y="650412"/>
                  </a:lnTo>
                  <a:lnTo>
                    <a:pt x="1073693" y="606650"/>
                  </a:lnTo>
                  <a:lnTo>
                    <a:pt x="1045521" y="561389"/>
                  </a:lnTo>
                  <a:lnTo>
                    <a:pt x="1022504" y="515111"/>
                  </a:lnTo>
                  <a:lnTo>
                    <a:pt x="1006895" y="476155"/>
                  </a:lnTo>
                  <a:lnTo>
                    <a:pt x="990445" y="431407"/>
                  </a:lnTo>
                  <a:lnTo>
                    <a:pt x="973664" y="382127"/>
                  </a:lnTo>
                  <a:lnTo>
                    <a:pt x="957064" y="329575"/>
                  </a:lnTo>
                  <a:lnTo>
                    <a:pt x="941154" y="275013"/>
                  </a:lnTo>
                  <a:lnTo>
                    <a:pt x="1027953" y="275013"/>
                  </a:lnTo>
                  <a:lnTo>
                    <a:pt x="1033928" y="295751"/>
                  </a:lnTo>
                  <a:lnTo>
                    <a:pt x="1050578" y="348674"/>
                  </a:lnTo>
                  <a:lnTo>
                    <a:pt x="1067554" y="398448"/>
                  </a:lnTo>
                  <a:lnTo>
                    <a:pt x="1084260" y="443586"/>
                  </a:lnTo>
                  <a:lnTo>
                    <a:pt x="1100099" y="482598"/>
                  </a:lnTo>
                  <a:lnTo>
                    <a:pt x="1120514" y="523761"/>
                  </a:lnTo>
                  <a:lnTo>
                    <a:pt x="1145724" y="563917"/>
                  </a:lnTo>
                  <a:lnTo>
                    <a:pt x="1174775" y="602674"/>
                  </a:lnTo>
                  <a:lnTo>
                    <a:pt x="1206717" y="639637"/>
                  </a:lnTo>
                  <a:lnTo>
                    <a:pt x="1240596" y="674413"/>
                  </a:lnTo>
                  <a:lnTo>
                    <a:pt x="1275460" y="706607"/>
                  </a:lnTo>
                  <a:lnTo>
                    <a:pt x="1310357" y="735826"/>
                  </a:lnTo>
                  <a:lnTo>
                    <a:pt x="1350917" y="766947"/>
                  </a:lnTo>
                  <a:lnTo>
                    <a:pt x="1393929" y="797291"/>
                  </a:lnTo>
                  <a:lnTo>
                    <a:pt x="1438857" y="826388"/>
                  </a:lnTo>
                  <a:lnTo>
                    <a:pt x="1485164" y="853768"/>
                  </a:lnTo>
                  <a:lnTo>
                    <a:pt x="1532313" y="878961"/>
                  </a:lnTo>
                  <a:lnTo>
                    <a:pt x="1579769" y="901495"/>
                  </a:lnTo>
                  <a:lnTo>
                    <a:pt x="1626996" y="920902"/>
                  </a:lnTo>
                  <a:lnTo>
                    <a:pt x="1700836" y="947788"/>
                  </a:lnTo>
                  <a:lnTo>
                    <a:pt x="1712716" y="954529"/>
                  </a:lnTo>
                  <a:lnTo>
                    <a:pt x="1721721" y="964670"/>
                  </a:lnTo>
                  <a:lnTo>
                    <a:pt x="1726268" y="974803"/>
                  </a:lnTo>
                  <a:lnTo>
                    <a:pt x="1726268" y="1001448"/>
                  </a:lnTo>
                  <a:lnTo>
                    <a:pt x="1694579" y="1029071"/>
                  </a:lnTo>
                  <a:lnTo>
                    <a:pt x="1643628" y="1037776"/>
                  </a:lnTo>
                  <a:lnTo>
                    <a:pt x="1621990" y="1040951"/>
                  </a:lnTo>
                  <a:lnTo>
                    <a:pt x="1575478" y="1048957"/>
                  </a:lnTo>
                  <a:lnTo>
                    <a:pt x="1529599" y="1060937"/>
                  </a:lnTo>
                  <a:lnTo>
                    <a:pt x="1484478" y="1076579"/>
                  </a:lnTo>
                  <a:lnTo>
                    <a:pt x="1440237" y="1095574"/>
                  </a:lnTo>
                  <a:lnTo>
                    <a:pt x="1397000" y="1117610"/>
                  </a:lnTo>
                  <a:lnTo>
                    <a:pt x="1354888" y="1142376"/>
                  </a:lnTo>
                  <a:lnTo>
                    <a:pt x="1314026" y="1169561"/>
                  </a:lnTo>
                  <a:lnTo>
                    <a:pt x="1274536" y="1198856"/>
                  </a:lnTo>
                  <a:lnTo>
                    <a:pt x="1236541" y="1229948"/>
                  </a:lnTo>
                  <a:lnTo>
                    <a:pt x="1200165" y="1262528"/>
                  </a:lnTo>
                  <a:lnTo>
                    <a:pt x="1165530" y="1296285"/>
                  </a:lnTo>
                  <a:lnTo>
                    <a:pt x="1132759" y="1330907"/>
                  </a:lnTo>
                  <a:lnTo>
                    <a:pt x="1101977" y="1366084"/>
                  </a:lnTo>
                  <a:lnTo>
                    <a:pt x="1069237" y="1406563"/>
                  </a:lnTo>
                  <a:lnTo>
                    <a:pt x="1038374" y="1448253"/>
                  </a:lnTo>
                  <a:lnTo>
                    <a:pt x="1009519" y="1491116"/>
                  </a:lnTo>
                  <a:lnTo>
                    <a:pt x="982803" y="1535111"/>
                  </a:lnTo>
                  <a:lnTo>
                    <a:pt x="958354" y="1580202"/>
                  </a:lnTo>
                  <a:lnTo>
                    <a:pt x="936305" y="1626347"/>
                  </a:lnTo>
                  <a:lnTo>
                    <a:pt x="916784" y="1673508"/>
                  </a:lnTo>
                  <a:lnTo>
                    <a:pt x="899923" y="1721646"/>
                  </a:lnTo>
                  <a:lnTo>
                    <a:pt x="890362" y="1754993"/>
                  </a:lnTo>
                  <a:close/>
                </a:path>
              </a:pathLst>
            </a:custGeom>
            <a:solidFill>
              <a:srgbClr val="000000"/>
            </a:solidFill>
          </p:spPr>
          <p:txBody>
            <a:bodyPr wrap="square" lIns="0" tIns="0" rIns="0" bIns="0" rtlCol="0"/>
            <a:lstStyle/>
            <a:p>
              <a:endParaRPr/>
            </a:p>
          </p:txBody>
        </p:sp>
      </p:grpSp>
      <p:sp>
        <p:nvSpPr>
          <p:cNvPr id="9" name="TextBox 8">
            <a:extLst>
              <a:ext uri="{FF2B5EF4-FFF2-40B4-BE49-F238E27FC236}">
                <a16:creationId xmlns:a16="http://schemas.microsoft.com/office/drawing/2014/main" id="{F50AA657-F319-BDEA-84BE-AA7FB9963D6B}"/>
              </a:ext>
            </a:extLst>
          </p:cNvPr>
          <p:cNvSpPr txBox="1"/>
          <p:nvPr/>
        </p:nvSpPr>
        <p:spPr>
          <a:xfrm>
            <a:off x="3352801" y="681751"/>
            <a:ext cx="11946871" cy="830997"/>
          </a:xfrm>
          <a:prstGeom prst="rect">
            <a:avLst/>
          </a:prstGeom>
          <a:noFill/>
        </p:spPr>
        <p:txBody>
          <a:bodyPr wrap="square" rtlCol="0">
            <a:spAutoFit/>
          </a:bodyPr>
          <a:lstStyle/>
          <a:p>
            <a:pPr algn="ctr"/>
            <a:r>
              <a:rPr lang="en-IN" sz="4800" b="1" dirty="0"/>
              <a:t>Explanatory Analysis Using LIME</a:t>
            </a:r>
          </a:p>
        </p:txBody>
      </p:sp>
      <p:pic>
        <p:nvPicPr>
          <p:cNvPr id="10" name="Picture 9">
            <a:extLst>
              <a:ext uri="{FF2B5EF4-FFF2-40B4-BE49-F238E27FC236}">
                <a16:creationId xmlns:a16="http://schemas.microsoft.com/office/drawing/2014/main" id="{AFDD5847-A6CF-840D-5EE3-85604DC5B446}"/>
              </a:ext>
            </a:extLst>
          </p:cNvPr>
          <p:cNvPicPr>
            <a:picLocks noChangeAspect="1"/>
          </p:cNvPicPr>
          <p:nvPr/>
        </p:nvPicPr>
        <p:blipFill>
          <a:blip r:embed="rId4"/>
          <a:stretch>
            <a:fillRect/>
          </a:stretch>
        </p:blipFill>
        <p:spPr>
          <a:xfrm>
            <a:off x="949551" y="1910177"/>
            <a:ext cx="2979678" cy="2880610"/>
          </a:xfrm>
          <a:prstGeom prst="rect">
            <a:avLst/>
          </a:prstGeom>
        </p:spPr>
      </p:pic>
      <p:pic>
        <p:nvPicPr>
          <p:cNvPr id="13" name="Picture 12">
            <a:extLst>
              <a:ext uri="{FF2B5EF4-FFF2-40B4-BE49-F238E27FC236}">
                <a16:creationId xmlns:a16="http://schemas.microsoft.com/office/drawing/2014/main" id="{F49A1AC9-C586-B572-340A-722B23B5C3DF}"/>
              </a:ext>
            </a:extLst>
          </p:cNvPr>
          <p:cNvPicPr>
            <a:picLocks noChangeAspect="1"/>
          </p:cNvPicPr>
          <p:nvPr/>
        </p:nvPicPr>
        <p:blipFill>
          <a:blip r:embed="rId5"/>
          <a:stretch>
            <a:fillRect/>
          </a:stretch>
        </p:blipFill>
        <p:spPr>
          <a:xfrm>
            <a:off x="4429870" y="1876803"/>
            <a:ext cx="2881491" cy="2910452"/>
          </a:xfrm>
          <a:prstGeom prst="rect">
            <a:avLst/>
          </a:prstGeom>
        </p:spPr>
      </p:pic>
      <p:pic>
        <p:nvPicPr>
          <p:cNvPr id="15" name="Picture 14">
            <a:extLst>
              <a:ext uri="{FF2B5EF4-FFF2-40B4-BE49-F238E27FC236}">
                <a16:creationId xmlns:a16="http://schemas.microsoft.com/office/drawing/2014/main" id="{7D9DECAF-3981-6F33-98A6-3993559ECA0B}"/>
              </a:ext>
            </a:extLst>
          </p:cNvPr>
          <p:cNvPicPr>
            <a:picLocks noChangeAspect="1"/>
          </p:cNvPicPr>
          <p:nvPr/>
        </p:nvPicPr>
        <p:blipFill>
          <a:blip r:embed="rId6"/>
          <a:stretch>
            <a:fillRect/>
          </a:stretch>
        </p:blipFill>
        <p:spPr>
          <a:xfrm>
            <a:off x="7812002" y="1939032"/>
            <a:ext cx="2838611" cy="2851752"/>
          </a:xfrm>
          <a:prstGeom prst="rect">
            <a:avLst/>
          </a:prstGeom>
        </p:spPr>
      </p:pic>
      <p:pic>
        <p:nvPicPr>
          <p:cNvPr id="17" name="Picture 16">
            <a:extLst>
              <a:ext uri="{FF2B5EF4-FFF2-40B4-BE49-F238E27FC236}">
                <a16:creationId xmlns:a16="http://schemas.microsoft.com/office/drawing/2014/main" id="{3A7E8AA3-D058-1E7B-54C9-513E125B535B}"/>
              </a:ext>
            </a:extLst>
          </p:cNvPr>
          <p:cNvPicPr>
            <a:picLocks noChangeAspect="1"/>
          </p:cNvPicPr>
          <p:nvPr/>
        </p:nvPicPr>
        <p:blipFill>
          <a:blip r:embed="rId7"/>
          <a:stretch>
            <a:fillRect/>
          </a:stretch>
        </p:blipFill>
        <p:spPr>
          <a:xfrm>
            <a:off x="11079632" y="1939032"/>
            <a:ext cx="2967565" cy="2851751"/>
          </a:xfrm>
          <a:prstGeom prst="rect">
            <a:avLst/>
          </a:prstGeom>
        </p:spPr>
      </p:pic>
      <p:pic>
        <p:nvPicPr>
          <p:cNvPr id="19" name="Picture 18">
            <a:extLst>
              <a:ext uri="{FF2B5EF4-FFF2-40B4-BE49-F238E27FC236}">
                <a16:creationId xmlns:a16="http://schemas.microsoft.com/office/drawing/2014/main" id="{4B29BC89-7B67-5F9D-8971-AB1C44C54BF9}"/>
              </a:ext>
            </a:extLst>
          </p:cNvPr>
          <p:cNvPicPr>
            <a:picLocks noChangeAspect="1"/>
          </p:cNvPicPr>
          <p:nvPr/>
        </p:nvPicPr>
        <p:blipFill>
          <a:blip r:embed="rId8"/>
          <a:stretch>
            <a:fillRect/>
          </a:stretch>
        </p:blipFill>
        <p:spPr>
          <a:xfrm>
            <a:off x="14339643" y="1882544"/>
            <a:ext cx="2804600" cy="2846880"/>
          </a:xfrm>
          <a:prstGeom prst="rect">
            <a:avLst/>
          </a:prstGeom>
        </p:spPr>
      </p:pic>
      <p:pic>
        <p:nvPicPr>
          <p:cNvPr id="21" name="Picture 20">
            <a:extLst>
              <a:ext uri="{FF2B5EF4-FFF2-40B4-BE49-F238E27FC236}">
                <a16:creationId xmlns:a16="http://schemas.microsoft.com/office/drawing/2014/main" id="{9A688AA8-E078-7F56-4145-5B84C5D91752}"/>
              </a:ext>
            </a:extLst>
          </p:cNvPr>
          <p:cNvPicPr>
            <a:picLocks noChangeAspect="1"/>
          </p:cNvPicPr>
          <p:nvPr/>
        </p:nvPicPr>
        <p:blipFill>
          <a:blip r:embed="rId9"/>
          <a:stretch>
            <a:fillRect/>
          </a:stretch>
        </p:blipFill>
        <p:spPr>
          <a:xfrm>
            <a:off x="948503" y="6025708"/>
            <a:ext cx="2979679" cy="3153254"/>
          </a:xfrm>
          <a:prstGeom prst="rect">
            <a:avLst/>
          </a:prstGeom>
        </p:spPr>
      </p:pic>
      <p:pic>
        <p:nvPicPr>
          <p:cNvPr id="23" name="Picture 22">
            <a:extLst>
              <a:ext uri="{FF2B5EF4-FFF2-40B4-BE49-F238E27FC236}">
                <a16:creationId xmlns:a16="http://schemas.microsoft.com/office/drawing/2014/main" id="{8148D50E-8033-A7ED-02D0-36EC85372478}"/>
              </a:ext>
            </a:extLst>
          </p:cNvPr>
          <p:cNvPicPr>
            <a:picLocks noChangeAspect="1"/>
          </p:cNvPicPr>
          <p:nvPr/>
        </p:nvPicPr>
        <p:blipFill>
          <a:blip r:embed="rId10"/>
          <a:stretch>
            <a:fillRect/>
          </a:stretch>
        </p:blipFill>
        <p:spPr>
          <a:xfrm>
            <a:off x="4429870" y="6055340"/>
            <a:ext cx="2979679" cy="3123621"/>
          </a:xfrm>
          <a:prstGeom prst="rect">
            <a:avLst/>
          </a:prstGeom>
        </p:spPr>
      </p:pic>
      <p:pic>
        <p:nvPicPr>
          <p:cNvPr id="25" name="Picture 24">
            <a:extLst>
              <a:ext uri="{FF2B5EF4-FFF2-40B4-BE49-F238E27FC236}">
                <a16:creationId xmlns:a16="http://schemas.microsoft.com/office/drawing/2014/main" id="{78AD1C17-A263-4734-0384-35010DC45FA1}"/>
              </a:ext>
            </a:extLst>
          </p:cNvPr>
          <p:cNvPicPr>
            <a:picLocks noChangeAspect="1"/>
          </p:cNvPicPr>
          <p:nvPr/>
        </p:nvPicPr>
        <p:blipFill>
          <a:blip r:embed="rId11"/>
          <a:stretch>
            <a:fillRect/>
          </a:stretch>
        </p:blipFill>
        <p:spPr>
          <a:xfrm>
            <a:off x="7911236" y="6062535"/>
            <a:ext cx="2838611" cy="3116426"/>
          </a:xfrm>
          <a:prstGeom prst="rect">
            <a:avLst/>
          </a:prstGeom>
        </p:spPr>
      </p:pic>
      <p:pic>
        <p:nvPicPr>
          <p:cNvPr id="27" name="Picture 26">
            <a:extLst>
              <a:ext uri="{FF2B5EF4-FFF2-40B4-BE49-F238E27FC236}">
                <a16:creationId xmlns:a16="http://schemas.microsoft.com/office/drawing/2014/main" id="{0FF251EB-BBEF-0BB2-AA69-52720A65F292}"/>
              </a:ext>
            </a:extLst>
          </p:cNvPr>
          <p:cNvPicPr>
            <a:picLocks noChangeAspect="1"/>
          </p:cNvPicPr>
          <p:nvPr/>
        </p:nvPicPr>
        <p:blipFill>
          <a:blip r:embed="rId12"/>
          <a:stretch>
            <a:fillRect/>
          </a:stretch>
        </p:blipFill>
        <p:spPr>
          <a:xfrm>
            <a:off x="11251534" y="6062535"/>
            <a:ext cx="2795663" cy="3116426"/>
          </a:xfrm>
          <a:prstGeom prst="rect">
            <a:avLst/>
          </a:prstGeom>
        </p:spPr>
      </p:pic>
      <p:pic>
        <p:nvPicPr>
          <p:cNvPr id="29" name="Picture 28">
            <a:extLst>
              <a:ext uri="{FF2B5EF4-FFF2-40B4-BE49-F238E27FC236}">
                <a16:creationId xmlns:a16="http://schemas.microsoft.com/office/drawing/2014/main" id="{8399D890-5A48-0FE5-3CEC-58815DD77DA5}"/>
              </a:ext>
            </a:extLst>
          </p:cNvPr>
          <p:cNvPicPr>
            <a:picLocks noChangeAspect="1"/>
          </p:cNvPicPr>
          <p:nvPr/>
        </p:nvPicPr>
        <p:blipFill>
          <a:blip r:embed="rId13"/>
          <a:stretch>
            <a:fillRect/>
          </a:stretch>
        </p:blipFill>
        <p:spPr>
          <a:xfrm>
            <a:off x="14427182" y="6070943"/>
            <a:ext cx="2717061" cy="3108017"/>
          </a:xfrm>
          <a:prstGeom prst="rect">
            <a:avLst/>
          </a:prstGeom>
        </p:spPr>
      </p:pic>
      <p:sp>
        <p:nvSpPr>
          <p:cNvPr id="30" name="TextBox 29">
            <a:extLst>
              <a:ext uri="{FF2B5EF4-FFF2-40B4-BE49-F238E27FC236}">
                <a16:creationId xmlns:a16="http://schemas.microsoft.com/office/drawing/2014/main" id="{E810745F-3C74-C272-AF5D-64BF0AD2B037}"/>
              </a:ext>
            </a:extLst>
          </p:cNvPr>
          <p:cNvSpPr txBox="1"/>
          <p:nvPr/>
        </p:nvSpPr>
        <p:spPr>
          <a:xfrm>
            <a:off x="8765666" y="9138854"/>
            <a:ext cx="2057400" cy="646331"/>
          </a:xfrm>
          <a:prstGeom prst="rect">
            <a:avLst/>
          </a:prstGeom>
          <a:noFill/>
        </p:spPr>
        <p:txBody>
          <a:bodyPr wrap="square" rtlCol="0">
            <a:spAutoFit/>
          </a:bodyPr>
          <a:lstStyle/>
          <a:p>
            <a:r>
              <a:rPr lang="en-IN" dirty="0"/>
              <a:t>Seborrheic Keratosis</a:t>
            </a:r>
          </a:p>
        </p:txBody>
      </p:sp>
      <p:sp>
        <p:nvSpPr>
          <p:cNvPr id="31" name="TextBox 30">
            <a:extLst>
              <a:ext uri="{FF2B5EF4-FFF2-40B4-BE49-F238E27FC236}">
                <a16:creationId xmlns:a16="http://schemas.microsoft.com/office/drawing/2014/main" id="{0DA74A9C-8824-2DAB-43E0-6F8EC5D9F784}"/>
              </a:ext>
            </a:extLst>
          </p:cNvPr>
          <p:cNvSpPr txBox="1"/>
          <p:nvPr/>
        </p:nvSpPr>
        <p:spPr>
          <a:xfrm>
            <a:off x="1409642" y="4820334"/>
            <a:ext cx="2057400" cy="369332"/>
          </a:xfrm>
          <a:prstGeom prst="rect">
            <a:avLst/>
          </a:prstGeom>
          <a:noFill/>
        </p:spPr>
        <p:txBody>
          <a:bodyPr wrap="square" rtlCol="0">
            <a:spAutoFit/>
          </a:bodyPr>
          <a:lstStyle/>
          <a:p>
            <a:pPr algn="ctr"/>
            <a:r>
              <a:rPr lang="en-IN" dirty="0" err="1"/>
              <a:t>Acitinic</a:t>
            </a:r>
            <a:r>
              <a:rPr lang="en-IN" dirty="0"/>
              <a:t> Keratosis</a:t>
            </a:r>
          </a:p>
        </p:txBody>
      </p:sp>
      <p:sp>
        <p:nvSpPr>
          <p:cNvPr id="32" name="TextBox 31">
            <a:extLst>
              <a:ext uri="{FF2B5EF4-FFF2-40B4-BE49-F238E27FC236}">
                <a16:creationId xmlns:a16="http://schemas.microsoft.com/office/drawing/2014/main" id="{51CC9DF7-49C6-89D4-8370-C402A45AAAF0}"/>
              </a:ext>
            </a:extLst>
          </p:cNvPr>
          <p:cNvSpPr txBox="1"/>
          <p:nvPr/>
        </p:nvSpPr>
        <p:spPr>
          <a:xfrm>
            <a:off x="4823158" y="4782297"/>
            <a:ext cx="2057400" cy="646331"/>
          </a:xfrm>
          <a:prstGeom prst="rect">
            <a:avLst/>
          </a:prstGeom>
          <a:noFill/>
        </p:spPr>
        <p:txBody>
          <a:bodyPr wrap="square" rtlCol="0">
            <a:spAutoFit/>
          </a:bodyPr>
          <a:lstStyle/>
          <a:p>
            <a:pPr algn="ctr"/>
            <a:r>
              <a:rPr lang="en-IN" dirty="0"/>
              <a:t>Basal Cell Carcinoma</a:t>
            </a:r>
          </a:p>
        </p:txBody>
      </p:sp>
      <p:sp>
        <p:nvSpPr>
          <p:cNvPr id="33" name="TextBox 32">
            <a:extLst>
              <a:ext uri="{FF2B5EF4-FFF2-40B4-BE49-F238E27FC236}">
                <a16:creationId xmlns:a16="http://schemas.microsoft.com/office/drawing/2014/main" id="{A477E3BF-237D-B80D-B61A-7DC0112F94CF}"/>
              </a:ext>
            </a:extLst>
          </p:cNvPr>
          <p:cNvSpPr txBox="1"/>
          <p:nvPr/>
        </p:nvSpPr>
        <p:spPr>
          <a:xfrm>
            <a:off x="8360118" y="4847736"/>
            <a:ext cx="2057400" cy="369332"/>
          </a:xfrm>
          <a:prstGeom prst="rect">
            <a:avLst/>
          </a:prstGeom>
          <a:noFill/>
        </p:spPr>
        <p:txBody>
          <a:bodyPr wrap="square" rtlCol="0">
            <a:spAutoFit/>
          </a:bodyPr>
          <a:lstStyle/>
          <a:p>
            <a:r>
              <a:rPr lang="en-IN" dirty="0"/>
              <a:t>Dermatofibroma</a:t>
            </a:r>
          </a:p>
        </p:txBody>
      </p:sp>
      <p:sp>
        <p:nvSpPr>
          <p:cNvPr id="34" name="TextBox 33">
            <a:extLst>
              <a:ext uri="{FF2B5EF4-FFF2-40B4-BE49-F238E27FC236}">
                <a16:creationId xmlns:a16="http://schemas.microsoft.com/office/drawing/2014/main" id="{7367FCA7-2DE1-A210-9735-2F86C569F8D9}"/>
              </a:ext>
            </a:extLst>
          </p:cNvPr>
          <p:cNvSpPr txBox="1"/>
          <p:nvPr/>
        </p:nvSpPr>
        <p:spPr>
          <a:xfrm>
            <a:off x="11590422" y="4891103"/>
            <a:ext cx="2057400" cy="369332"/>
          </a:xfrm>
          <a:prstGeom prst="rect">
            <a:avLst/>
          </a:prstGeom>
          <a:noFill/>
        </p:spPr>
        <p:txBody>
          <a:bodyPr wrap="square" rtlCol="0">
            <a:spAutoFit/>
          </a:bodyPr>
          <a:lstStyle/>
          <a:p>
            <a:pPr algn="ctr"/>
            <a:r>
              <a:rPr lang="en-IN" dirty="0"/>
              <a:t>Melanoma</a:t>
            </a:r>
          </a:p>
        </p:txBody>
      </p:sp>
      <p:sp>
        <p:nvSpPr>
          <p:cNvPr id="35" name="TextBox 34">
            <a:extLst>
              <a:ext uri="{FF2B5EF4-FFF2-40B4-BE49-F238E27FC236}">
                <a16:creationId xmlns:a16="http://schemas.microsoft.com/office/drawing/2014/main" id="{4AAA9087-BCB9-E079-1406-5B8A80EFE32F}"/>
              </a:ext>
            </a:extLst>
          </p:cNvPr>
          <p:cNvSpPr txBox="1"/>
          <p:nvPr/>
        </p:nvSpPr>
        <p:spPr>
          <a:xfrm>
            <a:off x="14713243" y="4821750"/>
            <a:ext cx="2057400" cy="369332"/>
          </a:xfrm>
          <a:prstGeom prst="rect">
            <a:avLst/>
          </a:prstGeom>
          <a:noFill/>
        </p:spPr>
        <p:txBody>
          <a:bodyPr wrap="square" rtlCol="0">
            <a:spAutoFit/>
          </a:bodyPr>
          <a:lstStyle/>
          <a:p>
            <a:pPr algn="ctr"/>
            <a:r>
              <a:rPr lang="en-IN" dirty="0"/>
              <a:t>Nevus</a:t>
            </a:r>
          </a:p>
        </p:txBody>
      </p:sp>
      <p:sp>
        <p:nvSpPr>
          <p:cNvPr id="36" name="TextBox 35">
            <a:extLst>
              <a:ext uri="{FF2B5EF4-FFF2-40B4-BE49-F238E27FC236}">
                <a16:creationId xmlns:a16="http://schemas.microsoft.com/office/drawing/2014/main" id="{66047EF4-671A-21AF-A415-3AD8FF286BFC}"/>
              </a:ext>
            </a:extLst>
          </p:cNvPr>
          <p:cNvSpPr txBox="1"/>
          <p:nvPr/>
        </p:nvSpPr>
        <p:spPr>
          <a:xfrm>
            <a:off x="1221464" y="9313285"/>
            <a:ext cx="2245577" cy="369332"/>
          </a:xfrm>
          <a:prstGeom prst="rect">
            <a:avLst/>
          </a:prstGeom>
          <a:noFill/>
        </p:spPr>
        <p:txBody>
          <a:bodyPr wrap="square" rtlCol="0">
            <a:spAutoFit/>
          </a:bodyPr>
          <a:lstStyle/>
          <a:p>
            <a:pPr algn="ctr"/>
            <a:r>
              <a:rPr lang="en-IN" dirty="0"/>
              <a:t>Non Skin Cancer</a:t>
            </a:r>
          </a:p>
        </p:txBody>
      </p:sp>
      <p:sp>
        <p:nvSpPr>
          <p:cNvPr id="37" name="TextBox 36">
            <a:extLst>
              <a:ext uri="{FF2B5EF4-FFF2-40B4-BE49-F238E27FC236}">
                <a16:creationId xmlns:a16="http://schemas.microsoft.com/office/drawing/2014/main" id="{36127635-3E8F-FE92-210C-8281CF7C3562}"/>
              </a:ext>
            </a:extLst>
          </p:cNvPr>
          <p:cNvSpPr txBox="1"/>
          <p:nvPr/>
        </p:nvSpPr>
        <p:spPr>
          <a:xfrm>
            <a:off x="4823158" y="9245479"/>
            <a:ext cx="2245577" cy="369332"/>
          </a:xfrm>
          <a:prstGeom prst="rect">
            <a:avLst/>
          </a:prstGeom>
          <a:noFill/>
        </p:spPr>
        <p:txBody>
          <a:bodyPr wrap="square" rtlCol="0">
            <a:spAutoFit/>
          </a:bodyPr>
          <a:lstStyle/>
          <a:p>
            <a:pPr algn="ctr"/>
            <a:r>
              <a:rPr lang="en-IN" dirty="0"/>
              <a:t>Seborrheic Keratosis</a:t>
            </a:r>
          </a:p>
        </p:txBody>
      </p:sp>
      <p:sp>
        <p:nvSpPr>
          <p:cNvPr id="39" name="TextBox 38">
            <a:extLst>
              <a:ext uri="{FF2B5EF4-FFF2-40B4-BE49-F238E27FC236}">
                <a16:creationId xmlns:a16="http://schemas.microsoft.com/office/drawing/2014/main" id="{B2E15D8E-E3C2-9C47-FACA-3B07993DB6D5}"/>
              </a:ext>
            </a:extLst>
          </p:cNvPr>
          <p:cNvSpPr txBox="1"/>
          <p:nvPr/>
        </p:nvSpPr>
        <p:spPr>
          <a:xfrm>
            <a:off x="12082676" y="9122786"/>
            <a:ext cx="1946936" cy="646331"/>
          </a:xfrm>
          <a:prstGeom prst="rect">
            <a:avLst/>
          </a:prstGeom>
          <a:noFill/>
        </p:spPr>
        <p:txBody>
          <a:bodyPr wrap="square">
            <a:spAutoFit/>
          </a:bodyPr>
          <a:lstStyle/>
          <a:p>
            <a:r>
              <a:rPr lang="en-IN" dirty="0"/>
              <a:t>Squamous Carcinoma</a:t>
            </a:r>
          </a:p>
        </p:txBody>
      </p:sp>
      <p:sp>
        <p:nvSpPr>
          <p:cNvPr id="40" name="TextBox 39">
            <a:extLst>
              <a:ext uri="{FF2B5EF4-FFF2-40B4-BE49-F238E27FC236}">
                <a16:creationId xmlns:a16="http://schemas.microsoft.com/office/drawing/2014/main" id="{AE184B04-825A-D569-E535-0F7E51F90D59}"/>
              </a:ext>
            </a:extLst>
          </p:cNvPr>
          <p:cNvSpPr txBox="1"/>
          <p:nvPr/>
        </p:nvSpPr>
        <p:spPr>
          <a:xfrm>
            <a:off x="14889794" y="9281425"/>
            <a:ext cx="1576070" cy="646331"/>
          </a:xfrm>
          <a:prstGeom prst="rect">
            <a:avLst/>
          </a:prstGeom>
          <a:noFill/>
        </p:spPr>
        <p:txBody>
          <a:bodyPr wrap="square" rtlCol="0">
            <a:spAutoFit/>
          </a:bodyPr>
          <a:lstStyle/>
          <a:p>
            <a:pPr algn="ctr"/>
            <a:r>
              <a:rPr lang="en-IN" dirty="0"/>
              <a:t>Vascular Lesion</a:t>
            </a:r>
          </a:p>
        </p:txBody>
      </p:sp>
    </p:spTree>
    <p:extLst>
      <p:ext uri="{BB962C8B-B14F-4D97-AF65-F5344CB8AC3E}">
        <p14:creationId xmlns:p14="http://schemas.microsoft.com/office/powerpoint/2010/main" val="100511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8532" y="1"/>
            <a:ext cx="16316960" cy="10286998"/>
            <a:chOff x="808532" y="1"/>
            <a:chExt cx="16316960" cy="10286998"/>
          </a:xfrm>
        </p:grpSpPr>
        <p:pic>
          <p:nvPicPr>
            <p:cNvPr id="3" name="object 3"/>
            <p:cNvPicPr/>
            <p:nvPr/>
          </p:nvPicPr>
          <p:blipFill>
            <a:blip r:embed="rId2" cstate="print"/>
            <a:stretch>
              <a:fillRect/>
            </a:stretch>
          </p:blipFill>
          <p:spPr>
            <a:xfrm>
              <a:off x="1895331" y="1"/>
              <a:ext cx="14439899" cy="10286998"/>
            </a:xfrm>
            <a:prstGeom prst="rect">
              <a:avLst/>
            </a:prstGeom>
          </p:spPr>
        </p:pic>
        <p:sp>
          <p:nvSpPr>
            <p:cNvPr id="4" name="object 4"/>
            <p:cNvSpPr/>
            <p:nvPr/>
          </p:nvSpPr>
          <p:spPr>
            <a:xfrm>
              <a:off x="808532" y="575664"/>
              <a:ext cx="16316960" cy="9197340"/>
            </a:xfrm>
            <a:custGeom>
              <a:avLst/>
              <a:gdLst/>
              <a:ahLst/>
              <a:cxnLst/>
              <a:rect l="l" t="t" r="r" b="b"/>
              <a:pathLst>
                <a:path w="16316960" h="9197340">
                  <a:moveTo>
                    <a:pt x="2175472" y="1320800"/>
                  </a:moveTo>
                  <a:lnTo>
                    <a:pt x="2173363" y="1308100"/>
                  </a:lnTo>
                  <a:lnTo>
                    <a:pt x="2166315" y="1282700"/>
                  </a:lnTo>
                  <a:lnTo>
                    <a:pt x="2154986" y="1270000"/>
                  </a:lnTo>
                  <a:lnTo>
                    <a:pt x="2140039" y="1270000"/>
                  </a:lnTo>
                  <a:lnTo>
                    <a:pt x="2105101" y="1257300"/>
                  </a:lnTo>
                  <a:lnTo>
                    <a:pt x="2074595" y="1244600"/>
                  </a:lnTo>
                  <a:lnTo>
                    <a:pt x="2047125" y="1231900"/>
                  </a:lnTo>
                  <a:lnTo>
                    <a:pt x="2000961" y="1219200"/>
                  </a:lnTo>
                  <a:lnTo>
                    <a:pt x="1929028" y="1179525"/>
                  </a:lnTo>
                  <a:lnTo>
                    <a:pt x="1929028" y="1295400"/>
                  </a:lnTo>
                  <a:lnTo>
                    <a:pt x="1880641" y="1308100"/>
                  </a:lnTo>
                  <a:lnTo>
                    <a:pt x="1832864" y="1333500"/>
                  </a:lnTo>
                  <a:lnTo>
                    <a:pt x="1785785" y="1346200"/>
                  </a:lnTo>
                  <a:lnTo>
                    <a:pt x="1739468" y="1371600"/>
                  </a:lnTo>
                  <a:lnTo>
                    <a:pt x="1694014" y="1397000"/>
                  </a:lnTo>
                  <a:lnTo>
                    <a:pt x="1649501" y="1422400"/>
                  </a:lnTo>
                  <a:lnTo>
                    <a:pt x="1606003" y="1447800"/>
                  </a:lnTo>
                  <a:lnTo>
                    <a:pt x="1563598" y="1485900"/>
                  </a:lnTo>
                  <a:lnTo>
                    <a:pt x="1522387" y="1511300"/>
                  </a:lnTo>
                  <a:lnTo>
                    <a:pt x="1482445" y="1549400"/>
                  </a:lnTo>
                  <a:lnTo>
                    <a:pt x="1443863" y="1574800"/>
                  </a:lnTo>
                  <a:lnTo>
                    <a:pt x="1406702" y="1612900"/>
                  </a:lnTo>
                  <a:lnTo>
                    <a:pt x="1371053" y="1651000"/>
                  </a:lnTo>
                  <a:lnTo>
                    <a:pt x="1337017" y="1689100"/>
                  </a:lnTo>
                  <a:lnTo>
                    <a:pt x="1304658" y="1727200"/>
                  </a:lnTo>
                  <a:lnTo>
                    <a:pt x="1273111" y="1765300"/>
                  </a:lnTo>
                  <a:lnTo>
                    <a:pt x="1242860" y="1803400"/>
                  </a:lnTo>
                  <a:lnTo>
                    <a:pt x="1213942" y="1841500"/>
                  </a:lnTo>
                  <a:lnTo>
                    <a:pt x="1186408" y="1879600"/>
                  </a:lnTo>
                  <a:lnTo>
                    <a:pt x="1160297" y="1930400"/>
                  </a:lnTo>
                  <a:lnTo>
                    <a:pt x="1135684" y="1968500"/>
                  </a:lnTo>
                  <a:lnTo>
                    <a:pt x="1112608" y="2006600"/>
                  </a:lnTo>
                  <a:lnTo>
                    <a:pt x="1091133" y="2057400"/>
                  </a:lnTo>
                  <a:lnTo>
                    <a:pt x="1071295" y="2095500"/>
                  </a:lnTo>
                  <a:lnTo>
                    <a:pt x="1053147" y="2146300"/>
                  </a:lnTo>
                  <a:lnTo>
                    <a:pt x="1036751" y="2184400"/>
                  </a:lnTo>
                  <a:lnTo>
                    <a:pt x="1022146" y="2235200"/>
                  </a:lnTo>
                  <a:lnTo>
                    <a:pt x="1009396" y="2286000"/>
                  </a:lnTo>
                  <a:lnTo>
                    <a:pt x="994854" y="2235200"/>
                  </a:lnTo>
                  <a:lnTo>
                    <a:pt x="980084" y="2184400"/>
                  </a:lnTo>
                  <a:lnTo>
                    <a:pt x="964946" y="2146300"/>
                  </a:lnTo>
                  <a:lnTo>
                    <a:pt x="949286" y="2095500"/>
                  </a:lnTo>
                  <a:lnTo>
                    <a:pt x="932929" y="2044700"/>
                  </a:lnTo>
                  <a:lnTo>
                    <a:pt x="915746" y="2006600"/>
                  </a:lnTo>
                  <a:lnTo>
                    <a:pt x="897559" y="1955800"/>
                  </a:lnTo>
                  <a:lnTo>
                    <a:pt x="878217" y="1917700"/>
                  </a:lnTo>
                  <a:lnTo>
                    <a:pt x="857580" y="1866900"/>
                  </a:lnTo>
                  <a:lnTo>
                    <a:pt x="835482" y="1828800"/>
                  </a:lnTo>
                  <a:lnTo>
                    <a:pt x="811758" y="1790700"/>
                  </a:lnTo>
                  <a:lnTo>
                    <a:pt x="786269" y="1739900"/>
                  </a:lnTo>
                  <a:lnTo>
                    <a:pt x="758850" y="1701800"/>
                  </a:lnTo>
                  <a:lnTo>
                    <a:pt x="729348" y="1663700"/>
                  </a:lnTo>
                  <a:lnTo>
                    <a:pt x="697598" y="1625600"/>
                  </a:lnTo>
                  <a:lnTo>
                    <a:pt x="663473" y="1587500"/>
                  </a:lnTo>
                  <a:lnTo>
                    <a:pt x="627316" y="1549400"/>
                  </a:lnTo>
                  <a:lnTo>
                    <a:pt x="589229" y="1511300"/>
                  </a:lnTo>
                  <a:lnTo>
                    <a:pt x="549325" y="1485900"/>
                  </a:lnTo>
                  <a:lnTo>
                    <a:pt x="507707" y="1460500"/>
                  </a:lnTo>
                  <a:lnTo>
                    <a:pt x="464502" y="1435100"/>
                  </a:lnTo>
                  <a:lnTo>
                    <a:pt x="419798" y="1409700"/>
                  </a:lnTo>
                  <a:lnTo>
                    <a:pt x="373722" y="1397000"/>
                  </a:lnTo>
                  <a:lnTo>
                    <a:pt x="326390" y="1371600"/>
                  </a:lnTo>
                  <a:lnTo>
                    <a:pt x="228333" y="1346200"/>
                  </a:lnTo>
                  <a:lnTo>
                    <a:pt x="274739" y="1333500"/>
                  </a:lnTo>
                  <a:lnTo>
                    <a:pt x="321386" y="1308100"/>
                  </a:lnTo>
                  <a:lnTo>
                    <a:pt x="368084" y="1295400"/>
                  </a:lnTo>
                  <a:lnTo>
                    <a:pt x="552043" y="1193800"/>
                  </a:lnTo>
                  <a:lnTo>
                    <a:pt x="596442" y="1155700"/>
                  </a:lnTo>
                  <a:lnTo>
                    <a:pt x="639864" y="1130300"/>
                  </a:lnTo>
                  <a:lnTo>
                    <a:pt x="682129" y="1104900"/>
                  </a:lnTo>
                  <a:lnTo>
                    <a:pt x="723074" y="1066800"/>
                  </a:lnTo>
                  <a:lnTo>
                    <a:pt x="762508" y="1041400"/>
                  </a:lnTo>
                  <a:lnTo>
                    <a:pt x="800265" y="1003300"/>
                  </a:lnTo>
                  <a:lnTo>
                    <a:pt x="836180" y="965200"/>
                  </a:lnTo>
                  <a:lnTo>
                    <a:pt x="870661" y="939800"/>
                  </a:lnTo>
                  <a:lnTo>
                    <a:pt x="905205" y="901700"/>
                  </a:lnTo>
                  <a:lnTo>
                    <a:pt x="939444" y="863600"/>
                  </a:lnTo>
                  <a:lnTo>
                    <a:pt x="972997" y="825500"/>
                  </a:lnTo>
                  <a:lnTo>
                    <a:pt x="1005509" y="787400"/>
                  </a:lnTo>
                  <a:lnTo>
                    <a:pt x="1036612" y="749300"/>
                  </a:lnTo>
                  <a:lnTo>
                    <a:pt x="1065936" y="698500"/>
                  </a:lnTo>
                  <a:lnTo>
                    <a:pt x="1093127" y="660400"/>
                  </a:lnTo>
                  <a:lnTo>
                    <a:pt x="1117815" y="609600"/>
                  </a:lnTo>
                  <a:lnTo>
                    <a:pt x="1139621" y="558800"/>
                  </a:lnTo>
                  <a:lnTo>
                    <a:pt x="1158201" y="520700"/>
                  </a:lnTo>
                  <a:lnTo>
                    <a:pt x="1173175" y="469900"/>
                  </a:lnTo>
                  <a:lnTo>
                    <a:pt x="1184186" y="419100"/>
                  </a:lnTo>
                  <a:lnTo>
                    <a:pt x="1200797" y="482600"/>
                  </a:lnTo>
                  <a:lnTo>
                    <a:pt x="1218069" y="533400"/>
                  </a:lnTo>
                  <a:lnTo>
                    <a:pt x="1235659" y="584200"/>
                  </a:lnTo>
                  <a:lnTo>
                    <a:pt x="1253185" y="635000"/>
                  </a:lnTo>
                  <a:lnTo>
                    <a:pt x="1270266" y="685800"/>
                  </a:lnTo>
                  <a:lnTo>
                    <a:pt x="1286548" y="723900"/>
                  </a:lnTo>
                  <a:lnTo>
                    <a:pt x="1308468" y="762000"/>
                  </a:lnTo>
                  <a:lnTo>
                    <a:pt x="1334477" y="812800"/>
                  </a:lnTo>
                  <a:lnTo>
                    <a:pt x="1363992" y="850900"/>
                  </a:lnTo>
                  <a:lnTo>
                    <a:pt x="1396453" y="901700"/>
                  </a:lnTo>
                  <a:lnTo>
                    <a:pt x="1431277" y="939800"/>
                  </a:lnTo>
                  <a:lnTo>
                    <a:pt x="1467866" y="977900"/>
                  </a:lnTo>
                  <a:lnTo>
                    <a:pt x="1505673" y="1016000"/>
                  </a:lnTo>
                  <a:lnTo>
                    <a:pt x="1544104" y="1054100"/>
                  </a:lnTo>
                  <a:lnTo>
                    <a:pt x="1582585" y="1079500"/>
                  </a:lnTo>
                  <a:lnTo>
                    <a:pt x="1621370" y="1117600"/>
                  </a:lnTo>
                  <a:lnTo>
                    <a:pt x="1661960" y="1143000"/>
                  </a:lnTo>
                  <a:lnTo>
                    <a:pt x="1704111" y="1168400"/>
                  </a:lnTo>
                  <a:lnTo>
                    <a:pt x="1747545" y="1193800"/>
                  </a:lnTo>
                  <a:lnTo>
                    <a:pt x="1792008" y="1231900"/>
                  </a:lnTo>
                  <a:lnTo>
                    <a:pt x="1837245" y="1257300"/>
                  </a:lnTo>
                  <a:lnTo>
                    <a:pt x="1883016" y="1270000"/>
                  </a:lnTo>
                  <a:lnTo>
                    <a:pt x="1929028" y="1295400"/>
                  </a:lnTo>
                  <a:lnTo>
                    <a:pt x="1929028" y="1179525"/>
                  </a:lnTo>
                  <a:lnTo>
                    <a:pt x="1816811" y="1117600"/>
                  </a:lnTo>
                  <a:lnTo>
                    <a:pt x="1772488" y="1092200"/>
                  </a:lnTo>
                  <a:lnTo>
                    <a:pt x="1729486" y="1066800"/>
                  </a:lnTo>
                  <a:lnTo>
                    <a:pt x="1688134" y="1028700"/>
                  </a:lnTo>
                  <a:lnTo>
                    <a:pt x="1648726" y="1003300"/>
                  </a:lnTo>
                  <a:lnTo>
                    <a:pt x="1571853" y="927100"/>
                  </a:lnTo>
                  <a:lnTo>
                    <a:pt x="1534083" y="901700"/>
                  </a:lnTo>
                  <a:lnTo>
                    <a:pt x="1497850" y="850900"/>
                  </a:lnTo>
                  <a:lnTo>
                    <a:pt x="1463941" y="812800"/>
                  </a:lnTo>
                  <a:lnTo>
                    <a:pt x="1433156" y="774700"/>
                  </a:lnTo>
                  <a:lnTo>
                    <a:pt x="1406296" y="723900"/>
                  </a:lnTo>
                  <a:lnTo>
                    <a:pt x="1384173" y="685800"/>
                  </a:lnTo>
                  <a:lnTo>
                    <a:pt x="1368971" y="647700"/>
                  </a:lnTo>
                  <a:lnTo>
                    <a:pt x="1353019" y="596900"/>
                  </a:lnTo>
                  <a:lnTo>
                    <a:pt x="1336662" y="558800"/>
                  </a:lnTo>
                  <a:lnTo>
                    <a:pt x="1320228" y="508000"/>
                  </a:lnTo>
                  <a:lnTo>
                    <a:pt x="1304086" y="457200"/>
                  </a:lnTo>
                  <a:lnTo>
                    <a:pt x="1292440" y="419100"/>
                  </a:lnTo>
                  <a:lnTo>
                    <a:pt x="1288554" y="406400"/>
                  </a:lnTo>
                  <a:lnTo>
                    <a:pt x="1273987" y="355600"/>
                  </a:lnTo>
                  <a:lnTo>
                    <a:pt x="1260729" y="292100"/>
                  </a:lnTo>
                  <a:lnTo>
                    <a:pt x="1249108" y="241300"/>
                  </a:lnTo>
                  <a:lnTo>
                    <a:pt x="1239469" y="190500"/>
                  </a:lnTo>
                  <a:lnTo>
                    <a:pt x="1232166" y="152400"/>
                  </a:lnTo>
                  <a:lnTo>
                    <a:pt x="1227543" y="101600"/>
                  </a:lnTo>
                  <a:lnTo>
                    <a:pt x="1225918" y="63500"/>
                  </a:lnTo>
                  <a:lnTo>
                    <a:pt x="1203325" y="25400"/>
                  </a:lnTo>
                  <a:lnTo>
                    <a:pt x="1188123" y="12700"/>
                  </a:lnTo>
                  <a:lnTo>
                    <a:pt x="1184186" y="12700"/>
                  </a:lnTo>
                  <a:lnTo>
                    <a:pt x="1177886" y="0"/>
                  </a:lnTo>
                  <a:lnTo>
                    <a:pt x="1112456" y="0"/>
                  </a:lnTo>
                  <a:lnTo>
                    <a:pt x="1098372" y="25400"/>
                  </a:lnTo>
                  <a:lnTo>
                    <a:pt x="1085875" y="50800"/>
                  </a:lnTo>
                  <a:lnTo>
                    <a:pt x="1077595" y="76200"/>
                  </a:lnTo>
                  <a:lnTo>
                    <a:pt x="1073010" y="114300"/>
                  </a:lnTo>
                  <a:lnTo>
                    <a:pt x="1071600" y="139700"/>
                  </a:lnTo>
                  <a:lnTo>
                    <a:pt x="1073480" y="177800"/>
                  </a:lnTo>
                  <a:lnTo>
                    <a:pt x="1077798" y="228600"/>
                  </a:lnTo>
                  <a:lnTo>
                    <a:pt x="1082560" y="266700"/>
                  </a:lnTo>
                  <a:lnTo>
                    <a:pt x="1085773" y="292100"/>
                  </a:lnTo>
                  <a:lnTo>
                    <a:pt x="1086358" y="342900"/>
                  </a:lnTo>
                  <a:lnTo>
                    <a:pt x="1081354" y="393700"/>
                  </a:lnTo>
                  <a:lnTo>
                    <a:pt x="1071257" y="444500"/>
                  </a:lnTo>
                  <a:lnTo>
                    <a:pt x="1056551" y="495300"/>
                  </a:lnTo>
                  <a:lnTo>
                    <a:pt x="1037717" y="533400"/>
                  </a:lnTo>
                  <a:lnTo>
                    <a:pt x="1015238" y="584200"/>
                  </a:lnTo>
                  <a:lnTo>
                    <a:pt x="989609" y="622300"/>
                  </a:lnTo>
                  <a:lnTo>
                    <a:pt x="961326" y="673100"/>
                  </a:lnTo>
                  <a:lnTo>
                    <a:pt x="930859" y="711200"/>
                  </a:lnTo>
                  <a:lnTo>
                    <a:pt x="898702" y="749300"/>
                  </a:lnTo>
                  <a:lnTo>
                    <a:pt x="865352" y="787400"/>
                  </a:lnTo>
                  <a:lnTo>
                    <a:pt x="796988" y="863600"/>
                  </a:lnTo>
                  <a:lnTo>
                    <a:pt x="762952" y="889000"/>
                  </a:lnTo>
                  <a:lnTo>
                    <a:pt x="727697" y="927100"/>
                  </a:lnTo>
                  <a:lnTo>
                    <a:pt x="690549" y="965200"/>
                  </a:lnTo>
                  <a:lnTo>
                    <a:pt x="651700" y="990600"/>
                  </a:lnTo>
                  <a:lnTo>
                    <a:pt x="611339" y="1016000"/>
                  </a:lnTo>
                  <a:lnTo>
                    <a:pt x="569633" y="1054100"/>
                  </a:lnTo>
                  <a:lnTo>
                    <a:pt x="526770" y="1079500"/>
                  </a:lnTo>
                  <a:lnTo>
                    <a:pt x="482955" y="1104900"/>
                  </a:lnTo>
                  <a:lnTo>
                    <a:pt x="301663" y="1206500"/>
                  </a:lnTo>
                  <a:lnTo>
                    <a:pt x="255765" y="1219200"/>
                  </a:lnTo>
                  <a:lnTo>
                    <a:pt x="210007" y="1244600"/>
                  </a:lnTo>
                  <a:lnTo>
                    <a:pt x="164566" y="1257300"/>
                  </a:lnTo>
                  <a:lnTo>
                    <a:pt x="102946" y="1282700"/>
                  </a:lnTo>
                  <a:lnTo>
                    <a:pt x="73101" y="1295400"/>
                  </a:lnTo>
                  <a:lnTo>
                    <a:pt x="44881" y="1308100"/>
                  </a:lnTo>
                  <a:lnTo>
                    <a:pt x="30708" y="1308100"/>
                  </a:lnTo>
                  <a:lnTo>
                    <a:pt x="16941" y="1320800"/>
                  </a:lnTo>
                  <a:lnTo>
                    <a:pt x="6794" y="1333500"/>
                  </a:lnTo>
                  <a:lnTo>
                    <a:pt x="927" y="1346200"/>
                  </a:lnTo>
                  <a:lnTo>
                    <a:pt x="0" y="1371600"/>
                  </a:lnTo>
                  <a:lnTo>
                    <a:pt x="4178" y="1384300"/>
                  </a:lnTo>
                  <a:lnTo>
                    <a:pt x="12700" y="1397000"/>
                  </a:lnTo>
                  <a:lnTo>
                    <a:pt x="24917" y="1409700"/>
                  </a:lnTo>
                  <a:lnTo>
                    <a:pt x="54368" y="1409700"/>
                  </a:lnTo>
                  <a:lnTo>
                    <a:pt x="88874" y="1422400"/>
                  </a:lnTo>
                  <a:lnTo>
                    <a:pt x="131508" y="1435100"/>
                  </a:lnTo>
                  <a:lnTo>
                    <a:pt x="170078" y="1447800"/>
                  </a:lnTo>
                  <a:lnTo>
                    <a:pt x="221970" y="1447800"/>
                  </a:lnTo>
                  <a:lnTo>
                    <a:pt x="272669" y="1473200"/>
                  </a:lnTo>
                  <a:lnTo>
                    <a:pt x="369849" y="1498600"/>
                  </a:lnTo>
                  <a:lnTo>
                    <a:pt x="416026" y="1524000"/>
                  </a:lnTo>
                  <a:lnTo>
                    <a:pt x="460387" y="1549400"/>
                  </a:lnTo>
                  <a:lnTo>
                    <a:pt x="502767" y="1574800"/>
                  </a:lnTo>
                  <a:lnTo>
                    <a:pt x="543013" y="1612900"/>
                  </a:lnTo>
                  <a:lnTo>
                    <a:pt x="580986" y="1651000"/>
                  </a:lnTo>
                  <a:lnTo>
                    <a:pt x="616508" y="1689100"/>
                  </a:lnTo>
                  <a:lnTo>
                    <a:pt x="648881" y="1727200"/>
                  </a:lnTo>
                  <a:lnTo>
                    <a:pt x="678751" y="1778000"/>
                  </a:lnTo>
                  <a:lnTo>
                    <a:pt x="706285" y="1816100"/>
                  </a:lnTo>
                  <a:lnTo>
                    <a:pt x="731710" y="1854200"/>
                  </a:lnTo>
                  <a:lnTo>
                    <a:pt x="755192" y="1905000"/>
                  </a:lnTo>
                  <a:lnTo>
                    <a:pt x="776947" y="1943100"/>
                  </a:lnTo>
                  <a:lnTo>
                    <a:pt x="797166" y="1993900"/>
                  </a:lnTo>
                  <a:lnTo>
                    <a:pt x="816025" y="2032000"/>
                  </a:lnTo>
                  <a:lnTo>
                    <a:pt x="833742" y="2082800"/>
                  </a:lnTo>
                  <a:lnTo>
                    <a:pt x="850493" y="2133600"/>
                  </a:lnTo>
                  <a:lnTo>
                    <a:pt x="866482" y="2171700"/>
                  </a:lnTo>
                  <a:lnTo>
                    <a:pt x="881913" y="2222500"/>
                  </a:lnTo>
                  <a:lnTo>
                    <a:pt x="896962" y="2273300"/>
                  </a:lnTo>
                  <a:lnTo>
                    <a:pt x="926719" y="2374900"/>
                  </a:lnTo>
                  <a:lnTo>
                    <a:pt x="940485" y="2425700"/>
                  </a:lnTo>
                  <a:lnTo>
                    <a:pt x="951179" y="2476500"/>
                  </a:lnTo>
                  <a:lnTo>
                    <a:pt x="959713" y="2540000"/>
                  </a:lnTo>
                  <a:lnTo>
                    <a:pt x="967016" y="2590800"/>
                  </a:lnTo>
                  <a:lnTo>
                    <a:pt x="973963" y="2641600"/>
                  </a:lnTo>
                  <a:lnTo>
                    <a:pt x="973963" y="2705100"/>
                  </a:lnTo>
                  <a:lnTo>
                    <a:pt x="977976" y="2717800"/>
                  </a:lnTo>
                  <a:lnTo>
                    <a:pt x="988923" y="2743200"/>
                  </a:lnTo>
                  <a:lnTo>
                    <a:pt x="1005192" y="2755900"/>
                  </a:lnTo>
                  <a:lnTo>
                    <a:pt x="1045362" y="2755900"/>
                  </a:lnTo>
                  <a:lnTo>
                    <a:pt x="1062342" y="2743200"/>
                  </a:lnTo>
                  <a:lnTo>
                    <a:pt x="1074305" y="2730500"/>
                  </a:lnTo>
                  <a:lnTo>
                    <a:pt x="1079474" y="2705100"/>
                  </a:lnTo>
                  <a:lnTo>
                    <a:pt x="1079804" y="2705100"/>
                  </a:lnTo>
                  <a:lnTo>
                    <a:pt x="1080350" y="2679700"/>
                  </a:lnTo>
                  <a:lnTo>
                    <a:pt x="1080465" y="2667000"/>
                  </a:lnTo>
                  <a:lnTo>
                    <a:pt x="1079474" y="2641600"/>
                  </a:lnTo>
                  <a:lnTo>
                    <a:pt x="1079766" y="2603500"/>
                  </a:lnTo>
                  <a:lnTo>
                    <a:pt x="1080655" y="2565400"/>
                  </a:lnTo>
                  <a:lnTo>
                    <a:pt x="1082128" y="2527300"/>
                  </a:lnTo>
                  <a:lnTo>
                    <a:pt x="1088453" y="2451100"/>
                  </a:lnTo>
                  <a:lnTo>
                    <a:pt x="1094994" y="2400300"/>
                  </a:lnTo>
                  <a:lnTo>
                    <a:pt x="1103731" y="2349500"/>
                  </a:lnTo>
                  <a:lnTo>
                    <a:pt x="1114602" y="2298700"/>
                  </a:lnTo>
                  <a:lnTo>
                    <a:pt x="1118920" y="2286000"/>
                  </a:lnTo>
                  <a:lnTo>
                    <a:pt x="1127544" y="2260600"/>
                  </a:lnTo>
                  <a:lnTo>
                    <a:pt x="1142492" y="2209800"/>
                  </a:lnTo>
                  <a:lnTo>
                    <a:pt x="1159357" y="2171700"/>
                  </a:lnTo>
                  <a:lnTo>
                    <a:pt x="1178090" y="2120900"/>
                  </a:lnTo>
                  <a:lnTo>
                    <a:pt x="1198600" y="2082800"/>
                  </a:lnTo>
                  <a:lnTo>
                    <a:pt x="1220838" y="2032000"/>
                  </a:lnTo>
                  <a:lnTo>
                    <a:pt x="1244739" y="1993900"/>
                  </a:lnTo>
                  <a:lnTo>
                    <a:pt x="1270203" y="1955800"/>
                  </a:lnTo>
                  <a:lnTo>
                    <a:pt x="1297190" y="1905000"/>
                  </a:lnTo>
                  <a:lnTo>
                    <a:pt x="1325626" y="1866900"/>
                  </a:lnTo>
                  <a:lnTo>
                    <a:pt x="1355432" y="1828800"/>
                  </a:lnTo>
                  <a:lnTo>
                    <a:pt x="1417815" y="1752600"/>
                  </a:lnTo>
                  <a:lnTo>
                    <a:pt x="1450759" y="1727200"/>
                  </a:lnTo>
                  <a:lnTo>
                    <a:pt x="1485290" y="1689100"/>
                  </a:lnTo>
                  <a:lnTo>
                    <a:pt x="1521320" y="1651000"/>
                  </a:lnTo>
                  <a:lnTo>
                    <a:pt x="1558785" y="1625600"/>
                  </a:lnTo>
                  <a:lnTo>
                    <a:pt x="1597571" y="1587500"/>
                  </a:lnTo>
                  <a:lnTo>
                    <a:pt x="1637626" y="1562100"/>
                  </a:lnTo>
                  <a:lnTo>
                    <a:pt x="1678851" y="1524000"/>
                  </a:lnTo>
                  <a:lnTo>
                    <a:pt x="1721154" y="1498600"/>
                  </a:lnTo>
                  <a:lnTo>
                    <a:pt x="1764474" y="1473200"/>
                  </a:lnTo>
                  <a:lnTo>
                    <a:pt x="1808708" y="1460500"/>
                  </a:lnTo>
                  <a:lnTo>
                    <a:pt x="1853780" y="1435100"/>
                  </a:lnTo>
                  <a:lnTo>
                    <a:pt x="2040826" y="1384300"/>
                  </a:lnTo>
                  <a:lnTo>
                    <a:pt x="2068055" y="1384300"/>
                  </a:lnTo>
                  <a:lnTo>
                    <a:pt x="2098014" y="1371600"/>
                  </a:lnTo>
                  <a:lnTo>
                    <a:pt x="2132165" y="1371600"/>
                  </a:lnTo>
                  <a:lnTo>
                    <a:pt x="2148560" y="1358900"/>
                  </a:lnTo>
                  <a:lnTo>
                    <a:pt x="2161794" y="1358900"/>
                  </a:lnTo>
                  <a:lnTo>
                    <a:pt x="2171027" y="1333500"/>
                  </a:lnTo>
                  <a:lnTo>
                    <a:pt x="2175472" y="1320800"/>
                  </a:lnTo>
                  <a:close/>
                </a:path>
                <a:path w="16316960" h="9197340">
                  <a:moveTo>
                    <a:pt x="11237786" y="702703"/>
                  </a:moveTo>
                  <a:lnTo>
                    <a:pt x="11215129" y="662546"/>
                  </a:lnTo>
                  <a:lnTo>
                    <a:pt x="11166551" y="625944"/>
                  </a:lnTo>
                  <a:lnTo>
                    <a:pt x="11101794" y="593102"/>
                  </a:lnTo>
                  <a:lnTo>
                    <a:pt x="11055388" y="577532"/>
                  </a:lnTo>
                  <a:lnTo>
                    <a:pt x="11046104" y="571690"/>
                  </a:lnTo>
                  <a:lnTo>
                    <a:pt x="11038180" y="563918"/>
                  </a:lnTo>
                  <a:lnTo>
                    <a:pt x="11031131" y="554431"/>
                  </a:lnTo>
                  <a:lnTo>
                    <a:pt x="11016132" y="531723"/>
                  </a:lnTo>
                  <a:lnTo>
                    <a:pt x="11000575" y="509231"/>
                  </a:lnTo>
                  <a:lnTo>
                    <a:pt x="10966704" y="465353"/>
                  </a:lnTo>
                  <a:lnTo>
                    <a:pt x="10927944" y="424815"/>
                  </a:lnTo>
                  <a:lnTo>
                    <a:pt x="10885399" y="391261"/>
                  </a:lnTo>
                  <a:lnTo>
                    <a:pt x="10837913" y="363804"/>
                  </a:lnTo>
                  <a:lnTo>
                    <a:pt x="10785729" y="345084"/>
                  </a:lnTo>
                  <a:lnTo>
                    <a:pt x="10736377" y="334797"/>
                  </a:lnTo>
                  <a:lnTo>
                    <a:pt x="10687787" y="328320"/>
                  </a:lnTo>
                  <a:lnTo>
                    <a:pt x="10640898" y="328002"/>
                  </a:lnTo>
                  <a:lnTo>
                    <a:pt x="10594797" y="331470"/>
                  </a:lnTo>
                  <a:lnTo>
                    <a:pt x="10550423" y="341083"/>
                  </a:lnTo>
                  <a:lnTo>
                    <a:pt x="10506862" y="354482"/>
                  </a:lnTo>
                  <a:lnTo>
                    <a:pt x="10465067" y="374015"/>
                  </a:lnTo>
                  <a:lnTo>
                    <a:pt x="10424109" y="397319"/>
                  </a:lnTo>
                  <a:lnTo>
                    <a:pt x="10384472" y="425564"/>
                  </a:lnTo>
                  <a:lnTo>
                    <a:pt x="10346169" y="458736"/>
                  </a:lnTo>
                  <a:lnTo>
                    <a:pt x="10333545" y="472020"/>
                  </a:lnTo>
                  <a:lnTo>
                    <a:pt x="10320223" y="485597"/>
                  </a:lnTo>
                  <a:lnTo>
                    <a:pt x="10310698" y="478472"/>
                  </a:lnTo>
                  <a:lnTo>
                    <a:pt x="10301453" y="471233"/>
                  </a:lnTo>
                  <a:lnTo>
                    <a:pt x="10284155" y="459028"/>
                  </a:lnTo>
                  <a:lnTo>
                    <a:pt x="10239134" y="430580"/>
                  </a:lnTo>
                  <a:lnTo>
                    <a:pt x="10191763" y="408546"/>
                  </a:lnTo>
                  <a:lnTo>
                    <a:pt x="10141801" y="393039"/>
                  </a:lnTo>
                  <a:lnTo>
                    <a:pt x="10089464" y="385330"/>
                  </a:lnTo>
                  <a:lnTo>
                    <a:pt x="10038410" y="385305"/>
                  </a:lnTo>
                  <a:lnTo>
                    <a:pt x="9989096" y="391439"/>
                  </a:lnTo>
                  <a:lnTo>
                    <a:pt x="9941598" y="403682"/>
                  </a:lnTo>
                  <a:lnTo>
                    <a:pt x="9895497" y="420827"/>
                  </a:lnTo>
                  <a:lnTo>
                    <a:pt x="9851365" y="444042"/>
                  </a:lnTo>
                  <a:lnTo>
                    <a:pt x="9807829" y="469747"/>
                  </a:lnTo>
                  <a:lnTo>
                    <a:pt x="9765398" y="501853"/>
                  </a:lnTo>
                  <a:lnTo>
                    <a:pt x="9725419" y="535711"/>
                  </a:lnTo>
                  <a:lnTo>
                    <a:pt x="9688258" y="572541"/>
                  </a:lnTo>
                  <a:lnTo>
                    <a:pt x="9653803" y="612381"/>
                  </a:lnTo>
                  <a:lnTo>
                    <a:pt x="9621469" y="654126"/>
                  </a:lnTo>
                  <a:lnTo>
                    <a:pt x="9593135" y="695617"/>
                  </a:lnTo>
                  <a:lnTo>
                    <a:pt x="9565818" y="736701"/>
                  </a:lnTo>
                  <a:lnTo>
                    <a:pt x="9539999" y="778560"/>
                  </a:lnTo>
                  <a:lnTo>
                    <a:pt x="9516097" y="822375"/>
                  </a:lnTo>
                  <a:lnTo>
                    <a:pt x="9493199" y="865797"/>
                  </a:lnTo>
                  <a:lnTo>
                    <a:pt x="9471723" y="910005"/>
                  </a:lnTo>
                  <a:lnTo>
                    <a:pt x="9451670" y="955027"/>
                  </a:lnTo>
                  <a:lnTo>
                    <a:pt x="9433039" y="1000836"/>
                  </a:lnTo>
                  <a:lnTo>
                    <a:pt x="9415323" y="1046276"/>
                  </a:lnTo>
                  <a:lnTo>
                    <a:pt x="9399448" y="1093711"/>
                  </a:lnTo>
                  <a:lnTo>
                    <a:pt x="9384474" y="1140790"/>
                  </a:lnTo>
                  <a:lnTo>
                    <a:pt x="9374340" y="1176350"/>
                  </a:lnTo>
                  <a:lnTo>
                    <a:pt x="9363659" y="1210741"/>
                  </a:lnTo>
                  <a:lnTo>
                    <a:pt x="9353575" y="1246276"/>
                  </a:lnTo>
                  <a:lnTo>
                    <a:pt x="9343352" y="1280490"/>
                  </a:lnTo>
                  <a:lnTo>
                    <a:pt x="9336595" y="1281836"/>
                  </a:lnTo>
                  <a:lnTo>
                    <a:pt x="9333344" y="1283144"/>
                  </a:lnTo>
                  <a:lnTo>
                    <a:pt x="9330080" y="1283093"/>
                  </a:lnTo>
                  <a:lnTo>
                    <a:pt x="9298838" y="1284693"/>
                  </a:lnTo>
                  <a:lnTo>
                    <a:pt x="9282773" y="1284312"/>
                  </a:lnTo>
                  <a:lnTo>
                    <a:pt x="9267126" y="1285113"/>
                  </a:lnTo>
                  <a:lnTo>
                    <a:pt x="9246083" y="1288097"/>
                  </a:lnTo>
                  <a:lnTo>
                    <a:pt x="9232773" y="1296187"/>
                  </a:lnTo>
                  <a:lnTo>
                    <a:pt x="9227109" y="1310779"/>
                  </a:lnTo>
                  <a:lnTo>
                    <a:pt x="9227820" y="1326921"/>
                  </a:lnTo>
                  <a:lnTo>
                    <a:pt x="9227998" y="1330947"/>
                  </a:lnTo>
                  <a:lnTo>
                    <a:pt x="9231439" y="1348727"/>
                  </a:lnTo>
                  <a:lnTo>
                    <a:pt x="9234792" y="1365173"/>
                  </a:lnTo>
                  <a:lnTo>
                    <a:pt x="9236697" y="1372616"/>
                  </a:lnTo>
                  <a:lnTo>
                    <a:pt x="9239237" y="1382547"/>
                  </a:lnTo>
                  <a:lnTo>
                    <a:pt x="9255595" y="1430731"/>
                  </a:lnTo>
                  <a:lnTo>
                    <a:pt x="9281833" y="1499565"/>
                  </a:lnTo>
                  <a:lnTo>
                    <a:pt x="9305531" y="1548892"/>
                  </a:lnTo>
                  <a:lnTo>
                    <a:pt x="9323362" y="1559534"/>
                  </a:lnTo>
                  <a:lnTo>
                    <a:pt x="9344241" y="1556613"/>
                  </a:lnTo>
                  <a:lnTo>
                    <a:pt x="9367545" y="1540408"/>
                  </a:lnTo>
                  <a:lnTo>
                    <a:pt x="9370339" y="1539278"/>
                  </a:lnTo>
                  <a:lnTo>
                    <a:pt x="9374505" y="1533499"/>
                  </a:lnTo>
                  <a:lnTo>
                    <a:pt x="9441891" y="1453045"/>
                  </a:lnTo>
                  <a:lnTo>
                    <a:pt x="9508299" y="1371612"/>
                  </a:lnTo>
                  <a:lnTo>
                    <a:pt x="9520504" y="1350289"/>
                  </a:lnTo>
                  <a:lnTo>
                    <a:pt x="9520491" y="1331125"/>
                  </a:lnTo>
                  <a:lnTo>
                    <a:pt x="9508807" y="1315300"/>
                  </a:lnTo>
                  <a:lnTo>
                    <a:pt x="9485973" y="1303947"/>
                  </a:lnTo>
                  <a:lnTo>
                    <a:pt x="9467571" y="1299019"/>
                  </a:lnTo>
                  <a:lnTo>
                    <a:pt x="9449219" y="1293863"/>
                  </a:lnTo>
                  <a:lnTo>
                    <a:pt x="9449219" y="1357033"/>
                  </a:lnTo>
                  <a:lnTo>
                    <a:pt x="9422041" y="1387119"/>
                  </a:lnTo>
                  <a:lnTo>
                    <a:pt x="9346857" y="1473441"/>
                  </a:lnTo>
                  <a:lnTo>
                    <a:pt x="9319057" y="1427124"/>
                  </a:lnTo>
                  <a:lnTo>
                    <a:pt x="9305849" y="1390002"/>
                  </a:lnTo>
                  <a:lnTo>
                    <a:pt x="9295498" y="1348994"/>
                  </a:lnTo>
                  <a:lnTo>
                    <a:pt x="9332709" y="1344993"/>
                  </a:lnTo>
                  <a:lnTo>
                    <a:pt x="9370289" y="1343583"/>
                  </a:lnTo>
                  <a:lnTo>
                    <a:pt x="9408541" y="1346009"/>
                  </a:lnTo>
                  <a:lnTo>
                    <a:pt x="9449219" y="1357033"/>
                  </a:lnTo>
                  <a:lnTo>
                    <a:pt x="9449219" y="1293863"/>
                  </a:lnTo>
                  <a:lnTo>
                    <a:pt x="9411462" y="1283246"/>
                  </a:lnTo>
                  <a:lnTo>
                    <a:pt x="9420428" y="1249527"/>
                  </a:lnTo>
                  <a:lnTo>
                    <a:pt x="9429686" y="1217066"/>
                  </a:lnTo>
                  <a:lnTo>
                    <a:pt x="9438411" y="1183449"/>
                  </a:lnTo>
                  <a:lnTo>
                    <a:pt x="9461957" y="1104188"/>
                  </a:lnTo>
                  <a:lnTo>
                    <a:pt x="9477667" y="1058176"/>
                  </a:lnTo>
                  <a:lnTo>
                    <a:pt x="9494863" y="1012939"/>
                  </a:lnTo>
                  <a:lnTo>
                    <a:pt x="9513545" y="968489"/>
                  </a:lnTo>
                  <a:lnTo>
                    <a:pt x="9533712" y="924801"/>
                  </a:lnTo>
                  <a:lnTo>
                    <a:pt x="9555340" y="881888"/>
                  </a:lnTo>
                  <a:lnTo>
                    <a:pt x="9577959" y="838581"/>
                  </a:lnTo>
                  <a:lnTo>
                    <a:pt x="9602521" y="797229"/>
                  </a:lnTo>
                  <a:lnTo>
                    <a:pt x="9631096" y="751535"/>
                  </a:lnTo>
                  <a:lnTo>
                    <a:pt x="9661131" y="706615"/>
                  </a:lnTo>
                  <a:lnTo>
                    <a:pt x="9693313" y="663575"/>
                  </a:lnTo>
                  <a:lnTo>
                    <a:pt x="9728378" y="623481"/>
                  </a:lnTo>
                  <a:lnTo>
                    <a:pt x="9766084" y="585063"/>
                  </a:lnTo>
                  <a:lnTo>
                    <a:pt x="9807143" y="549402"/>
                  </a:lnTo>
                  <a:lnTo>
                    <a:pt x="9846869" y="519760"/>
                  </a:lnTo>
                  <a:lnTo>
                    <a:pt x="9888830" y="494677"/>
                  </a:lnTo>
                  <a:lnTo>
                    <a:pt x="9933127" y="474141"/>
                  </a:lnTo>
                  <a:lnTo>
                    <a:pt x="9980320" y="459295"/>
                  </a:lnTo>
                  <a:lnTo>
                    <a:pt x="10027844" y="449783"/>
                  </a:lnTo>
                  <a:lnTo>
                    <a:pt x="10073729" y="447763"/>
                  </a:lnTo>
                  <a:lnTo>
                    <a:pt x="10118166" y="453174"/>
                  </a:lnTo>
                  <a:lnTo>
                    <a:pt x="10160851" y="464769"/>
                  </a:lnTo>
                  <a:lnTo>
                    <a:pt x="10201923" y="482485"/>
                  </a:lnTo>
                  <a:lnTo>
                    <a:pt x="10241572" y="506247"/>
                  </a:lnTo>
                  <a:lnTo>
                    <a:pt x="10250716" y="513524"/>
                  </a:lnTo>
                  <a:lnTo>
                    <a:pt x="10261003" y="521703"/>
                  </a:lnTo>
                  <a:lnTo>
                    <a:pt x="10280421" y="537171"/>
                  </a:lnTo>
                  <a:lnTo>
                    <a:pt x="10276357" y="542912"/>
                  </a:lnTo>
                  <a:lnTo>
                    <a:pt x="10273182" y="549656"/>
                  </a:lnTo>
                  <a:lnTo>
                    <a:pt x="10240747" y="607860"/>
                  </a:lnTo>
                  <a:lnTo>
                    <a:pt x="10219563" y="656069"/>
                  </a:lnTo>
                  <a:lnTo>
                    <a:pt x="10203243" y="706412"/>
                  </a:lnTo>
                  <a:lnTo>
                    <a:pt x="10190836" y="756564"/>
                  </a:lnTo>
                  <a:lnTo>
                    <a:pt x="10183266" y="808888"/>
                  </a:lnTo>
                  <a:lnTo>
                    <a:pt x="10180028" y="862190"/>
                  </a:lnTo>
                  <a:lnTo>
                    <a:pt x="10181526" y="910869"/>
                  </a:lnTo>
                  <a:lnTo>
                    <a:pt x="10187775" y="957630"/>
                  </a:lnTo>
                  <a:lnTo>
                    <a:pt x="10200691" y="1003071"/>
                  </a:lnTo>
                  <a:lnTo>
                    <a:pt x="10221722" y="1046645"/>
                  </a:lnTo>
                  <a:lnTo>
                    <a:pt x="10248963" y="1082230"/>
                  </a:lnTo>
                  <a:lnTo>
                    <a:pt x="10279329" y="1106982"/>
                  </a:lnTo>
                  <a:lnTo>
                    <a:pt x="10282695" y="1109738"/>
                  </a:lnTo>
                  <a:lnTo>
                    <a:pt x="10322154" y="1125359"/>
                  </a:lnTo>
                  <a:lnTo>
                    <a:pt x="10367950" y="1128852"/>
                  </a:lnTo>
                  <a:lnTo>
                    <a:pt x="10415562" y="1119301"/>
                  </a:lnTo>
                  <a:lnTo>
                    <a:pt x="10457383" y="1101140"/>
                  </a:lnTo>
                  <a:lnTo>
                    <a:pt x="10491165" y="1069771"/>
                  </a:lnTo>
                  <a:lnTo>
                    <a:pt x="10517988" y="1028877"/>
                  </a:lnTo>
                  <a:lnTo>
                    <a:pt x="10533583" y="971969"/>
                  </a:lnTo>
                  <a:lnTo>
                    <a:pt x="10535844" y="943686"/>
                  </a:lnTo>
                  <a:lnTo>
                    <a:pt x="10534777" y="914006"/>
                  </a:lnTo>
                  <a:lnTo>
                    <a:pt x="10529418" y="864146"/>
                  </a:lnTo>
                  <a:lnTo>
                    <a:pt x="10520401" y="815771"/>
                  </a:lnTo>
                  <a:lnTo>
                    <a:pt x="10507713" y="768858"/>
                  </a:lnTo>
                  <a:lnTo>
                    <a:pt x="10491381" y="723404"/>
                  </a:lnTo>
                  <a:lnTo>
                    <a:pt x="10472191" y="681240"/>
                  </a:lnTo>
                  <a:lnTo>
                    <a:pt x="10472191" y="936421"/>
                  </a:lnTo>
                  <a:lnTo>
                    <a:pt x="10471569" y="948982"/>
                  </a:lnTo>
                  <a:lnTo>
                    <a:pt x="10452798" y="1016749"/>
                  </a:lnTo>
                  <a:lnTo>
                    <a:pt x="10405466" y="1056297"/>
                  </a:lnTo>
                  <a:lnTo>
                    <a:pt x="10373169" y="1065174"/>
                  </a:lnTo>
                  <a:lnTo>
                    <a:pt x="10342423" y="1063840"/>
                  </a:lnTo>
                  <a:lnTo>
                    <a:pt x="10291229" y="1035138"/>
                  </a:lnTo>
                  <a:lnTo>
                    <a:pt x="10258882" y="978331"/>
                  </a:lnTo>
                  <a:lnTo>
                    <a:pt x="10247998" y="938898"/>
                  </a:lnTo>
                  <a:lnTo>
                    <a:pt x="10242779" y="865720"/>
                  </a:lnTo>
                  <a:lnTo>
                    <a:pt x="10246360" y="812266"/>
                  </a:lnTo>
                  <a:lnTo>
                    <a:pt x="10254729" y="759637"/>
                  </a:lnTo>
                  <a:lnTo>
                    <a:pt x="10268382" y="708990"/>
                  </a:lnTo>
                  <a:lnTo>
                    <a:pt x="10286873" y="659130"/>
                  </a:lnTo>
                  <a:lnTo>
                    <a:pt x="10310724" y="611225"/>
                  </a:lnTo>
                  <a:lnTo>
                    <a:pt x="10328262" y="582269"/>
                  </a:lnTo>
                  <a:lnTo>
                    <a:pt x="10360190" y="618718"/>
                  </a:lnTo>
                  <a:lnTo>
                    <a:pt x="10386885" y="655891"/>
                  </a:lnTo>
                  <a:lnTo>
                    <a:pt x="10409403" y="694753"/>
                  </a:lnTo>
                  <a:lnTo>
                    <a:pt x="10428770" y="736244"/>
                  </a:lnTo>
                  <a:lnTo>
                    <a:pt x="10446817" y="783742"/>
                  </a:lnTo>
                  <a:lnTo>
                    <a:pt x="10461219" y="834072"/>
                  </a:lnTo>
                  <a:lnTo>
                    <a:pt x="10469651" y="884059"/>
                  </a:lnTo>
                  <a:lnTo>
                    <a:pt x="10472191" y="936421"/>
                  </a:lnTo>
                  <a:lnTo>
                    <a:pt x="10472191" y="681240"/>
                  </a:lnTo>
                  <a:lnTo>
                    <a:pt x="10448328" y="638048"/>
                  </a:lnTo>
                  <a:lnTo>
                    <a:pt x="10421150" y="596963"/>
                  </a:lnTo>
                  <a:lnTo>
                    <a:pt x="10390378" y="557314"/>
                  </a:lnTo>
                  <a:lnTo>
                    <a:pt x="10379011" y="544093"/>
                  </a:lnTo>
                  <a:lnTo>
                    <a:pt x="10367823" y="530796"/>
                  </a:lnTo>
                  <a:lnTo>
                    <a:pt x="10371290" y="525297"/>
                  </a:lnTo>
                  <a:lnTo>
                    <a:pt x="10373144" y="523176"/>
                  </a:lnTo>
                  <a:lnTo>
                    <a:pt x="10379621" y="515099"/>
                  </a:lnTo>
                  <a:lnTo>
                    <a:pt x="10428237" y="472300"/>
                  </a:lnTo>
                  <a:lnTo>
                    <a:pt x="10468661" y="443738"/>
                  </a:lnTo>
                  <a:lnTo>
                    <a:pt x="10510609" y="421411"/>
                  </a:lnTo>
                  <a:lnTo>
                    <a:pt x="10554043" y="405333"/>
                  </a:lnTo>
                  <a:lnTo>
                    <a:pt x="10598950" y="395503"/>
                  </a:lnTo>
                  <a:lnTo>
                    <a:pt x="10644823" y="390753"/>
                  </a:lnTo>
                  <a:lnTo>
                    <a:pt x="10692105" y="392290"/>
                  </a:lnTo>
                  <a:lnTo>
                    <a:pt x="10740771" y="400100"/>
                  </a:lnTo>
                  <a:lnTo>
                    <a:pt x="10791279" y="415391"/>
                  </a:lnTo>
                  <a:lnTo>
                    <a:pt x="10841977" y="438823"/>
                  </a:lnTo>
                  <a:lnTo>
                    <a:pt x="10886084" y="471741"/>
                  </a:lnTo>
                  <a:lnTo>
                    <a:pt x="10925505" y="512013"/>
                  </a:lnTo>
                  <a:lnTo>
                    <a:pt x="10961180" y="555167"/>
                  </a:lnTo>
                  <a:lnTo>
                    <a:pt x="10972292" y="590397"/>
                  </a:lnTo>
                  <a:lnTo>
                    <a:pt x="10968939" y="604062"/>
                  </a:lnTo>
                  <a:lnTo>
                    <a:pt x="10956950" y="637616"/>
                  </a:lnTo>
                  <a:lnTo>
                    <a:pt x="10945863" y="672185"/>
                  </a:lnTo>
                  <a:lnTo>
                    <a:pt x="10924997" y="740791"/>
                  </a:lnTo>
                  <a:lnTo>
                    <a:pt x="10914926" y="791375"/>
                  </a:lnTo>
                  <a:lnTo>
                    <a:pt x="10913758" y="809637"/>
                  </a:lnTo>
                  <a:lnTo>
                    <a:pt x="10914431" y="823048"/>
                  </a:lnTo>
                  <a:lnTo>
                    <a:pt x="10919485" y="836079"/>
                  </a:lnTo>
                  <a:lnTo>
                    <a:pt x="10928210" y="846264"/>
                  </a:lnTo>
                  <a:lnTo>
                    <a:pt x="10941317" y="854684"/>
                  </a:lnTo>
                  <a:lnTo>
                    <a:pt x="10955795" y="858443"/>
                  </a:lnTo>
                  <a:lnTo>
                    <a:pt x="10969257" y="857148"/>
                  </a:lnTo>
                  <a:lnTo>
                    <a:pt x="11004741" y="830567"/>
                  </a:lnTo>
                  <a:lnTo>
                    <a:pt x="11028820" y="797623"/>
                  </a:lnTo>
                  <a:lnTo>
                    <a:pt x="11048136" y="754278"/>
                  </a:lnTo>
                  <a:lnTo>
                    <a:pt x="11055807" y="721080"/>
                  </a:lnTo>
                  <a:lnTo>
                    <a:pt x="11060278" y="702856"/>
                  </a:lnTo>
                  <a:lnTo>
                    <a:pt x="11062513" y="692378"/>
                  </a:lnTo>
                  <a:lnTo>
                    <a:pt x="11077791" y="702665"/>
                  </a:lnTo>
                  <a:lnTo>
                    <a:pt x="11092104" y="711974"/>
                  </a:lnTo>
                  <a:lnTo>
                    <a:pt x="11139018" y="741032"/>
                  </a:lnTo>
                  <a:lnTo>
                    <a:pt x="11178807" y="751039"/>
                  </a:lnTo>
                  <a:lnTo>
                    <a:pt x="11199495" y="748207"/>
                  </a:lnTo>
                  <a:lnTo>
                    <a:pt x="11221695" y="739292"/>
                  </a:lnTo>
                  <a:lnTo>
                    <a:pt x="11234763" y="723087"/>
                  </a:lnTo>
                  <a:lnTo>
                    <a:pt x="11237786" y="702703"/>
                  </a:lnTo>
                  <a:close/>
                </a:path>
                <a:path w="16316960" h="9197340">
                  <a:moveTo>
                    <a:pt x="15028939" y="994156"/>
                  </a:moveTo>
                  <a:lnTo>
                    <a:pt x="15025954" y="981278"/>
                  </a:lnTo>
                  <a:lnTo>
                    <a:pt x="15018347" y="970483"/>
                  </a:lnTo>
                  <a:lnTo>
                    <a:pt x="15006752" y="963193"/>
                  </a:lnTo>
                  <a:lnTo>
                    <a:pt x="14993201" y="960945"/>
                  </a:lnTo>
                  <a:lnTo>
                    <a:pt x="14980298" y="963955"/>
                  </a:lnTo>
                  <a:lnTo>
                    <a:pt x="14969452" y="971575"/>
                  </a:lnTo>
                  <a:lnTo>
                    <a:pt x="14962124" y="983157"/>
                  </a:lnTo>
                  <a:lnTo>
                    <a:pt x="14677758" y="1724482"/>
                  </a:lnTo>
                  <a:lnTo>
                    <a:pt x="14658810" y="1760334"/>
                  </a:lnTo>
                  <a:lnTo>
                    <a:pt x="14631772" y="1791106"/>
                  </a:lnTo>
                  <a:lnTo>
                    <a:pt x="14597367" y="1816100"/>
                  </a:lnTo>
                  <a:lnTo>
                    <a:pt x="14556359" y="1834654"/>
                  </a:lnTo>
                  <a:lnTo>
                    <a:pt x="14512112" y="1845551"/>
                  </a:lnTo>
                  <a:lnTo>
                    <a:pt x="14466532" y="1848726"/>
                  </a:lnTo>
                  <a:lnTo>
                    <a:pt x="14421193" y="1844205"/>
                  </a:lnTo>
                  <a:lnTo>
                    <a:pt x="14377657" y="1832013"/>
                  </a:lnTo>
                  <a:lnTo>
                    <a:pt x="14337056" y="1812226"/>
                  </a:lnTo>
                  <a:lnTo>
                    <a:pt x="14300238" y="1785531"/>
                  </a:lnTo>
                  <a:lnTo>
                    <a:pt x="14268374" y="1752955"/>
                  </a:lnTo>
                  <a:lnTo>
                    <a:pt x="14242682" y="1715528"/>
                  </a:lnTo>
                  <a:lnTo>
                    <a:pt x="14224597" y="1674583"/>
                  </a:lnTo>
                  <a:lnTo>
                    <a:pt x="14215669" y="1633131"/>
                  </a:lnTo>
                  <a:lnTo>
                    <a:pt x="14216063" y="1592211"/>
                  </a:lnTo>
                  <a:lnTo>
                    <a:pt x="14225931" y="1552879"/>
                  </a:lnTo>
                  <a:lnTo>
                    <a:pt x="14547406" y="714870"/>
                  </a:lnTo>
                  <a:lnTo>
                    <a:pt x="14584718" y="664806"/>
                  </a:lnTo>
                  <a:lnTo>
                    <a:pt x="14630514" y="641692"/>
                  </a:lnTo>
                  <a:lnTo>
                    <a:pt x="14693824" y="634009"/>
                  </a:lnTo>
                  <a:lnTo>
                    <a:pt x="14726463" y="638022"/>
                  </a:lnTo>
                  <a:lnTo>
                    <a:pt x="14802612" y="670661"/>
                  </a:lnTo>
                  <a:lnTo>
                    <a:pt x="14839950" y="703948"/>
                  </a:lnTo>
                  <a:lnTo>
                    <a:pt x="14866290" y="744537"/>
                  </a:lnTo>
                  <a:lnTo>
                    <a:pt x="14877682" y="789876"/>
                  </a:lnTo>
                  <a:lnTo>
                    <a:pt x="14870164" y="837412"/>
                  </a:lnTo>
                  <a:lnTo>
                    <a:pt x="14610525" y="1514297"/>
                  </a:lnTo>
                  <a:lnTo>
                    <a:pt x="14554937" y="1552041"/>
                  </a:lnTo>
                  <a:lnTo>
                    <a:pt x="14488948" y="1541957"/>
                  </a:lnTo>
                  <a:lnTo>
                    <a:pt x="14433004" y="1505712"/>
                  </a:lnTo>
                  <a:lnTo>
                    <a:pt x="14416875" y="1440751"/>
                  </a:lnTo>
                  <a:lnTo>
                    <a:pt x="14614678" y="925042"/>
                  </a:lnTo>
                  <a:lnTo>
                    <a:pt x="14616951" y="911529"/>
                  </a:lnTo>
                  <a:lnTo>
                    <a:pt x="14581238" y="878319"/>
                  </a:lnTo>
                  <a:lnTo>
                    <a:pt x="14550149" y="900544"/>
                  </a:lnTo>
                  <a:lnTo>
                    <a:pt x="14352296" y="1416215"/>
                  </a:lnTo>
                  <a:lnTo>
                    <a:pt x="14343761" y="1465618"/>
                  </a:lnTo>
                  <a:lnTo>
                    <a:pt x="14354569" y="1511007"/>
                  </a:lnTo>
                  <a:lnTo>
                    <a:pt x="14380820" y="1550720"/>
                  </a:lnTo>
                  <a:lnTo>
                    <a:pt x="14418640" y="1583080"/>
                  </a:lnTo>
                  <a:lnTo>
                    <a:pt x="14464183" y="1606397"/>
                  </a:lnTo>
                  <a:lnTo>
                    <a:pt x="14513789" y="1619199"/>
                  </a:lnTo>
                  <a:lnTo>
                    <a:pt x="14563687" y="1620151"/>
                  </a:lnTo>
                  <a:lnTo>
                    <a:pt x="14609877" y="1607934"/>
                  </a:lnTo>
                  <a:lnTo>
                    <a:pt x="14648320" y="1581251"/>
                  </a:lnTo>
                  <a:lnTo>
                    <a:pt x="14675015" y="1538782"/>
                  </a:lnTo>
                  <a:lnTo>
                    <a:pt x="14934667" y="861936"/>
                  </a:lnTo>
                  <a:lnTo>
                    <a:pt x="14945754" y="817346"/>
                  </a:lnTo>
                  <a:lnTo>
                    <a:pt x="14945563" y="773734"/>
                  </a:lnTo>
                  <a:lnTo>
                    <a:pt x="14935429" y="732002"/>
                  </a:lnTo>
                  <a:lnTo>
                    <a:pt x="14916722" y="693039"/>
                  </a:lnTo>
                  <a:lnTo>
                    <a:pt x="14890776" y="657733"/>
                  </a:lnTo>
                  <a:lnTo>
                    <a:pt x="14858937" y="626999"/>
                  </a:lnTo>
                  <a:lnTo>
                    <a:pt x="14822551" y="601700"/>
                  </a:lnTo>
                  <a:lnTo>
                    <a:pt x="14782978" y="582752"/>
                  </a:lnTo>
                  <a:lnTo>
                    <a:pt x="14740281" y="570445"/>
                  </a:lnTo>
                  <a:lnTo>
                    <a:pt x="14696275" y="565137"/>
                  </a:lnTo>
                  <a:lnTo>
                    <a:pt x="14652485" y="566889"/>
                  </a:lnTo>
                  <a:lnTo>
                    <a:pt x="14610436" y="575767"/>
                  </a:lnTo>
                  <a:lnTo>
                    <a:pt x="14567726" y="593788"/>
                  </a:lnTo>
                  <a:lnTo>
                    <a:pt x="14531708" y="619366"/>
                  </a:lnTo>
                  <a:lnTo>
                    <a:pt x="14503159" y="651789"/>
                  </a:lnTo>
                  <a:lnTo>
                    <a:pt x="14482877" y="690359"/>
                  </a:lnTo>
                  <a:lnTo>
                    <a:pt x="14161376" y="1528343"/>
                  </a:lnTo>
                  <a:lnTo>
                    <a:pt x="14148511" y="1576044"/>
                  </a:lnTo>
                  <a:lnTo>
                    <a:pt x="14145667" y="1625193"/>
                  </a:lnTo>
                  <a:lnTo>
                    <a:pt x="14152728" y="1674837"/>
                  </a:lnTo>
                  <a:lnTo>
                    <a:pt x="14169631" y="1724050"/>
                  </a:lnTo>
                  <a:lnTo>
                    <a:pt x="14207617" y="1787588"/>
                  </a:lnTo>
                  <a:lnTo>
                    <a:pt x="14238084" y="1822094"/>
                  </a:lnTo>
                  <a:lnTo>
                    <a:pt x="14272971" y="1852168"/>
                  </a:lnTo>
                  <a:lnTo>
                    <a:pt x="14311503" y="1877161"/>
                  </a:lnTo>
                  <a:lnTo>
                    <a:pt x="14352918" y="1896440"/>
                  </a:lnTo>
                  <a:lnTo>
                    <a:pt x="14396720" y="1909559"/>
                  </a:lnTo>
                  <a:lnTo>
                    <a:pt x="14442212" y="1916468"/>
                  </a:lnTo>
                  <a:lnTo>
                    <a:pt x="14488376" y="1917166"/>
                  </a:lnTo>
                  <a:lnTo>
                    <a:pt x="14534198" y="1911642"/>
                  </a:lnTo>
                  <a:lnTo>
                    <a:pt x="14578686" y="1899881"/>
                  </a:lnTo>
                  <a:lnTo>
                    <a:pt x="14623263" y="1880590"/>
                  </a:lnTo>
                  <a:lnTo>
                    <a:pt x="14662442" y="1855393"/>
                  </a:lnTo>
                  <a:lnTo>
                    <a:pt x="14695678" y="1824736"/>
                  </a:lnTo>
                  <a:lnTo>
                    <a:pt x="14722488" y="1789112"/>
                  </a:lnTo>
                  <a:lnTo>
                    <a:pt x="14742325" y="1748980"/>
                  </a:lnTo>
                  <a:lnTo>
                    <a:pt x="15026653" y="1007668"/>
                  </a:lnTo>
                  <a:lnTo>
                    <a:pt x="15028939" y="994156"/>
                  </a:lnTo>
                  <a:close/>
                </a:path>
                <a:path w="16316960" h="9197340">
                  <a:moveTo>
                    <a:pt x="16316935" y="8156397"/>
                  </a:moveTo>
                  <a:lnTo>
                    <a:pt x="16291255" y="8116989"/>
                  </a:lnTo>
                  <a:lnTo>
                    <a:pt x="16223907" y="8092427"/>
                  </a:lnTo>
                  <a:lnTo>
                    <a:pt x="16180829" y="8074711"/>
                  </a:lnTo>
                  <a:lnTo>
                    <a:pt x="16138297" y="8054492"/>
                  </a:lnTo>
                  <a:lnTo>
                    <a:pt x="16138297" y="8138693"/>
                  </a:lnTo>
                  <a:lnTo>
                    <a:pt x="16090570" y="8153298"/>
                  </a:lnTo>
                  <a:lnTo>
                    <a:pt x="16043707" y="8171637"/>
                  </a:lnTo>
                  <a:lnTo>
                    <a:pt x="15997860" y="8193379"/>
                  </a:lnTo>
                  <a:lnTo>
                    <a:pt x="15953169" y="8218183"/>
                  </a:lnTo>
                  <a:lnTo>
                    <a:pt x="15909798" y="8245729"/>
                  </a:lnTo>
                  <a:lnTo>
                    <a:pt x="15867901" y="8275663"/>
                  </a:lnTo>
                  <a:lnTo>
                    <a:pt x="15827604" y="8307641"/>
                  </a:lnTo>
                  <a:lnTo>
                    <a:pt x="15789085" y="8341347"/>
                  </a:lnTo>
                  <a:lnTo>
                    <a:pt x="15752496" y="8376425"/>
                  </a:lnTo>
                  <a:lnTo>
                    <a:pt x="15717977" y="8412556"/>
                  </a:lnTo>
                  <a:lnTo>
                    <a:pt x="15685681" y="8449386"/>
                  </a:lnTo>
                  <a:lnTo>
                    <a:pt x="15652953" y="8489963"/>
                  </a:lnTo>
                  <a:lnTo>
                    <a:pt x="15622194" y="8531746"/>
                  </a:lnTo>
                  <a:lnTo>
                    <a:pt x="15593530" y="8574672"/>
                  </a:lnTo>
                  <a:lnTo>
                    <a:pt x="15567063" y="8618715"/>
                  </a:lnTo>
                  <a:lnTo>
                    <a:pt x="15542908" y="8663826"/>
                  </a:lnTo>
                  <a:lnTo>
                    <a:pt x="15521166" y="8709977"/>
                  </a:lnTo>
                  <a:lnTo>
                    <a:pt x="15501976" y="8757145"/>
                  </a:lnTo>
                  <a:lnTo>
                    <a:pt x="15485428" y="8805266"/>
                  </a:lnTo>
                  <a:lnTo>
                    <a:pt x="15471648" y="8854313"/>
                  </a:lnTo>
                  <a:lnTo>
                    <a:pt x="15457234" y="8806929"/>
                  </a:lnTo>
                  <a:lnTo>
                    <a:pt x="15442451" y="8760384"/>
                  </a:lnTo>
                  <a:lnTo>
                    <a:pt x="15427008" y="8714664"/>
                  </a:lnTo>
                  <a:lnTo>
                    <a:pt x="15410637" y="8669731"/>
                  </a:lnTo>
                  <a:lnTo>
                    <a:pt x="15393023" y="8625548"/>
                  </a:lnTo>
                  <a:lnTo>
                    <a:pt x="15373909" y="8582088"/>
                  </a:lnTo>
                  <a:lnTo>
                    <a:pt x="15353056" y="8539467"/>
                  </a:lnTo>
                  <a:lnTo>
                    <a:pt x="15329992" y="8497214"/>
                  </a:lnTo>
                  <a:lnTo>
                    <a:pt x="15304618" y="8455749"/>
                  </a:lnTo>
                  <a:lnTo>
                    <a:pt x="15276589" y="8414867"/>
                  </a:lnTo>
                  <a:lnTo>
                    <a:pt x="15245626" y="8374570"/>
                  </a:lnTo>
                  <a:lnTo>
                    <a:pt x="15211222" y="8336089"/>
                  </a:lnTo>
                  <a:lnTo>
                    <a:pt x="15174087" y="8301888"/>
                  </a:lnTo>
                  <a:lnTo>
                    <a:pt x="15134425" y="8271764"/>
                  </a:lnTo>
                  <a:lnTo>
                    <a:pt x="15092439" y="8245488"/>
                  </a:lnTo>
                  <a:lnTo>
                    <a:pt x="15048345" y="8222856"/>
                  </a:lnTo>
                  <a:lnTo>
                    <a:pt x="15002345" y="8203654"/>
                  </a:lnTo>
                  <a:lnTo>
                    <a:pt x="14954644" y="8187664"/>
                  </a:lnTo>
                  <a:lnTo>
                    <a:pt x="14905444" y="8174672"/>
                  </a:lnTo>
                  <a:lnTo>
                    <a:pt x="14952599" y="8157197"/>
                  </a:lnTo>
                  <a:lnTo>
                    <a:pt x="14999983" y="8136801"/>
                  </a:lnTo>
                  <a:lnTo>
                    <a:pt x="15047265" y="8113776"/>
                  </a:lnTo>
                  <a:lnTo>
                    <a:pt x="15094077" y="8088401"/>
                  </a:lnTo>
                  <a:lnTo>
                    <a:pt x="15140102" y="8060944"/>
                  </a:lnTo>
                  <a:lnTo>
                    <a:pt x="15184971" y="8031696"/>
                  </a:lnTo>
                  <a:lnTo>
                    <a:pt x="15228354" y="8000924"/>
                  </a:lnTo>
                  <a:lnTo>
                    <a:pt x="15269896" y="7968907"/>
                  </a:lnTo>
                  <a:lnTo>
                    <a:pt x="15309253" y="7935925"/>
                  </a:lnTo>
                  <a:lnTo>
                    <a:pt x="15346071" y="7902245"/>
                  </a:lnTo>
                  <a:lnTo>
                    <a:pt x="15378595" y="7870266"/>
                  </a:lnTo>
                  <a:lnTo>
                    <a:pt x="15411044" y="7836103"/>
                  </a:lnTo>
                  <a:lnTo>
                    <a:pt x="15442857" y="7799921"/>
                  </a:lnTo>
                  <a:lnTo>
                    <a:pt x="15473426" y="7761859"/>
                  </a:lnTo>
                  <a:lnTo>
                    <a:pt x="15502179" y="7722057"/>
                  </a:lnTo>
                  <a:lnTo>
                    <a:pt x="15528532" y="7680693"/>
                  </a:lnTo>
                  <a:lnTo>
                    <a:pt x="15551912" y="7637894"/>
                  </a:lnTo>
                  <a:lnTo>
                    <a:pt x="15571737" y="7593825"/>
                  </a:lnTo>
                  <a:lnTo>
                    <a:pt x="15587409" y="7548626"/>
                  </a:lnTo>
                  <a:lnTo>
                    <a:pt x="15598356" y="7502461"/>
                  </a:lnTo>
                  <a:lnTo>
                    <a:pt x="15612860" y="7552309"/>
                  </a:lnTo>
                  <a:lnTo>
                    <a:pt x="15627998" y="7600302"/>
                  </a:lnTo>
                  <a:lnTo>
                    <a:pt x="15643314" y="7645324"/>
                  </a:lnTo>
                  <a:lnTo>
                    <a:pt x="15658313" y="7686192"/>
                  </a:lnTo>
                  <a:lnTo>
                    <a:pt x="15672550" y="7721778"/>
                  </a:lnTo>
                  <a:lnTo>
                    <a:pt x="15693543" y="7764043"/>
                  </a:lnTo>
                  <a:lnTo>
                    <a:pt x="15719235" y="7805394"/>
                  </a:lnTo>
                  <a:lnTo>
                    <a:pt x="15748750" y="7845361"/>
                  </a:lnTo>
                  <a:lnTo>
                    <a:pt x="15781185" y="7883525"/>
                  </a:lnTo>
                  <a:lnTo>
                    <a:pt x="15815653" y="7919440"/>
                  </a:lnTo>
                  <a:lnTo>
                    <a:pt x="15851277" y="7952676"/>
                  </a:lnTo>
                  <a:lnTo>
                    <a:pt x="15887154" y="7982775"/>
                  </a:lnTo>
                  <a:lnTo>
                    <a:pt x="15924949" y="8011744"/>
                  </a:lnTo>
                  <a:lnTo>
                    <a:pt x="15964954" y="8040078"/>
                  </a:lnTo>
                  <a:lnTo>
                    <a:pt x="16006737" y="8067370"/>
                  </a:lnTo>
                  <a:lnTo>
                    <a:pt x="16049740" y="8093126"/>
                  </a:lnTo>
                  <a:lnTo>
                    <a:pt x="16093847" y="8117116"/>
                  </a:lnTo>
                  <a:lnTo>
                    <a:pt x="16138297" y="8138693"/>
                  </a:lnTo>
                  <a:lnTo>
                    <a:pt x="16138297" y="8054492"/>
                  </a:lnTo>
                  <a:lnTo>
                    <a:pt x="16137547" y="8054124"/>
                  </a:lnTo>
                  <a:lnTo>
                    <a:pt x="16094545" y="8031112"/>
                  </a:lnTo>
                  <a:lnTo>
                    <a:pt x="16052305" y="8006105"/>
                  </a:lnTo>
                  <a:lnTo>
                    <a:pt x="16011322" y="7979524"/>
                  </a:lnTo>
                  <a:lnTo>
                    <a:pt x="15972092" y="7951813"/>
                  </a:lnTo>
                  <a:lnTo>
                    <a:pt x="15935097" y="7923377"/>
                  </a:lnTo>
                  <a:lnTo>
                    <a:pt x="15897949" y="7891970"/>
                  </a:lnTo>
                  <a:lnTo>
                    <a:pt x="15861030" y="7856944"/>
                  </a:lnTo>
                  <a:lnTo>
                    <a:pt x="15825724" y="7818869"/>
                  </a:lnTo>
                  <a:lnTo>
                    <a:pt x="15793428" y="7778318"/>
                  </a:lnTo>
                  <a:lnTo>
                    <a:pt x="15765501" y="7735862"/>
                  </a:lnTo>
                  <a:lnTo>
                    <a:pt x="15743327" y="7692072"/>
                  </a:lnTo>
                  <a:lnTo>
                    <a:pt x="15727210" y="7652118"/>
                  </a:lnTo>
                  <a:lnTo>
                    <a:pt x="15710205" y="7605433"/>
                  </a:lnTo>
                  <a:lnTo>
                    <a:pt x="15693035" y="7553884"/>
                  </a:lnTo>
                  <a:lnTo>
                    <a:pt x="15677401" y="7502461"/>
                  </a:lnTo>
                  <a:lnTo>
                    <a:pt x="15661221" y="7443698"/>
                  </a:lnTo>
                  <a:lnTo>
                    <a:pt x="15648077" y="7388796"/>
                  </a:lnTo>
                  <a:lnTo>
                    <a:pt x="15637752" y="7336485"/>
                  </a:lnTo>
                  <a:lnTo>
                    <a:pt x="15631008" y="7288657"/>
                  </a:lnTo>
                  <a:lnTo>
                    <a:pt x="15628608" y="7247179"/>
                  </a:lnTo>
                  <a:lnTo>
                    <a:pt x="15626563" y="7234872"/>
                  </a:lnTo>
                  <a:lnTo>
                    <a:pt x="15620899" y="7224192"/>
                  </a:lnTo>
                  <a:lnTo>
                    <a:pt x="15612225" y="7215848"/>
                  </a:lnTo>
                  <a:lnTo>
                    <a:pt x="15601201" y="7210615"/>
                  </a:lnTo>
                  <a:lnTo>
                    <a:pt x="15598356" y="7206056"/>
                  </a:lnTo>
                  <a:lnTo>
                    <a:pt x="15593784" y="7201484"/>
                  </a:lnTo>
                  <a:lnTo>
                    <a:pt x="15588653" y="7198627"/>
                  </a:lnTo>
                  <a:lnTo>
                    <a:pt x="15574264" y="7193623"/>
                  </a:lnTo>
                  <a:lnTo>
                    <a:pt x="15559608" y="7194563"/>
                  </a:lnTo>
                  <a:lnTo>
                    <a:pt x="15527084" y="7231875"/>
                  </a:lnTo>
                  <a:lnTo>
                    <a:pt x="15517762" y="7276503"/>
                  </a:lnTo>
                  <a:lnTo>
                    <a:pt x="15516733" y="7300862"/>
                  </a:lnTo>
                  <a:lnTo>
                    <a:pt x="15518092" y="7330491"/>
                  </a:lnTo>
                  <a:lnTo>
                    <a:pt x="15521229" y="7360183"/>
                  </a:lnTo>
                  <a:lnTo>
                    <a:pt x="15524683" y="7388479"/>
                  </a:lnTo>
                  <a:lnTo>
                    <a:pt x="15527008" y="7413942"/>
                  </a:lnTo>
                  <a:lnTo>
                    <a:pt x="15526449" y="7464196"/>
                  </a:lnTo>
                  <a:lnTo>
                    <a:pt x="15518232" y="7513409"/>
                  </a:lnTo>
                  <a:lnTo>
                    <a:pt x="15503322" y="7561389"/>
                  </a:lnTo>
                  <a:lnTo>
                    <a:pt x="15482685" y="7607935"/>
                  </a:lnTo>
                  <a:lnTo>
                    <a:pt x="15457297" y="7652880"/>
                  </a:lnTo>
                  <a:lnTo>
                    <a:pt x="15428138" y="7696035"/>
                  </a:lnTo>
                  <a:lnTo>
                    <a:pt x="15396147" y="7737183"/>
                  </a:lnTo>
                  <a:lnTo>
                    <a:pt x="15362314" y="7776172"/>
                  </a:lnTo>
                  <a:lnTo>
                    <a:pt x="15327605" y="7812786"/>
                  </a:lnTo>
                  <a:lnTo>
                    <a:pt x="15292997" y="7846847"/>
                  </a:lnTo>
                  <a:lnTo>
                    <a:pt x="15256828" y="7879829"/>
                  </a:lnTo>
                  <a:lnTo>
                    <a:pt x="15218067" y="7912113"/>
                  </a:lnTo>
                  <a:lnTo>
                    <a:pt x="15177110" y="7943380"/>
                  </a:lnTo>
                  <a:lnTo>
                    <a:pt x="15134298" y="7973339"/>
                  </a:lnTo>
                  <a:lnTo>
                    <a:pt x="15090013" y="8001698"/>
                  </a:lnTo>
                  <a:lnTo>
                    <a:pt x="15044611" y="8028152"/>
                  </a:lnTo>
                  <a:lnTo>
                    <a:pt x="14998472" y="8052409"/>
                  </a:lnTo>
                  <a:lnTo>
                    <a:pt x="14951939" y="8074165"/>
                  </a:lnTo>
                  <a:lnTo>
                    <a:pt x="14905406" y="8093126"/>
                  </a:lnTo>
                  <a:lnTo>
                    <a:pt x="14859216" y="8109001"/>
                  </a:lnTo>
                  <a:lnTo>
                    <a:pt x="14836826" y="8116227"/>
                  </a:lnTo>
                  <a:lnTo>
                    <a:pt x="14814550" y="8124418"/>
                  </a:lnTo>
                  <a:lnTo>
                    <a:pt x="14792922" y="8133893"/>
                  </a:lnTo>
                  <a:lnTo>
                    <a:pt x="14772462" y="8144980"/>
                  </a:lnTo>
                  <a:lnTo>
                    <a:pt x="14762188" y="8150111"/>
                  </a:lnTo>
                  <a:lnTo>
                    <a:pt x="14752206" y="8156740"/>
                  </a:lnTo>
                  <a:lnTo>
                    <a:pt x="14744853" y="8165820"/>
                  </a:lnTo>
                  <a:lnTo>
                    <a:pt x="14740598" y="8176615"/>
                  </a:lnTo>
                  <a:lnTo>
                    <a:pt x="14739925" y="8188376"/>
                  </a:lnTo>
                  <a:lnTo>
                    <a:pt x="14742948" y="8200072"/>
                  </a:lnTo>
                  <a:lnTo>
                    <a:pt x="14835251" y="8237741"/>
                  </a:lnTo>
                  <a:lnTo>
                    <a:pt x="14863204" y="8243786"/>
                  </a:lnTo>
                  <a:lnTo>
                    <a:pt x="14910105" y="8254530"/>
                  </a:lnTo>
                  <a:lnTo>
                    <a:pt x="14955596" y="8268106"/>
                  </a:lnTo>
                  <a:lnTo>
                    <a:pt x="14999462" y="8284756"/>
                  </a:lnTo>
                  <a:lnTo>
                    <a:pt x="15041499" y="8304746"/>
                  </a:lnTo>
                  <a:lnTo>
                    <a:pt x="15081479" y="8328317"/>
                  </a:lnTo>
                  <a:lnTo>
                    <a:pt x="15119172" y="8355736"/>
                  </a:lnTo>
                  <a:lnTo>
                    <a:pt x="15154364" y="8387245"/>
                  </a:lnTo>
                  <a:lnTo>
                    <a:pt x="15186838" y="8423110"/>
                  </a:lnTo>
                  <a:lnTo>
                    <a:pt x="15218372" y="8464537"/>
                  </a:lnTo>
                  <a:lnTo>
                    <a:pt x="15246630" y="8506587"/>
                  </a:lnTo>
                  <a:lnTo>
                    <a:pt x="15271953" y="8549310"/>
                  </a:lnTo>
                  <a:lnTo>
                    <a:pt x="15294686" y="8592731"/>
                  </a:lnTo>
                  <a:lnTo>
                    <a:pt x="15315210" y="8636902"/>
                  </a:lnTo>
                  <a:lnTo>
                    <a:pt x="15333853" y="8681834"/>
                  </a:lnTo>
                  <a:lnTo>
                    <a:pt x="15351011" y="8727592"/>
                  </a:lnTo>
                  <a:lnTo>
                    <a:pt x="15367013" y="8774189"/>
                  </a:lnTo>
                  <a:lnTo>
                    <a:pt x="15382228" y="8821661"/>
                  </a:lnTo>
                  <a:lnTo>
                    <a:pt x="15397010" y="8870061"/>
                  </a:lnTo>
                  <a:lnTo>
                    <a:pt x="15411717" y="8919413"/>
                  </a:lnTo>
                  <a:lnTo>
                    <a:pt x="15423807" y="8968384"/>
                  </a:lnTo>
                  <a:lnTo>
                    <a:pt x="15432685" y="9018143"/>
                  </a:lnTo>
                  <a:lnTo>
                    <a:pt x="15439644" y="9068232"/>
                  </a:lnTo>
                  <a:lnTo>
                    <a:pt x="15445956" y="9118168"/>
                  </a:lnTo>
                  <a:lnTo>
                    <a:pt x="15445956" y="9158719"/>
                  </a:lnTo>
                  <a:lnTo>
                    <a:pt x="15448864" y="9173286"/>
                  </a:lnTo>
                  <a:lnTo>
                    <a:pt x="15456802" y="9185338"/>
                  </a:lnTo>
                  <a:lnTo>
                    <a:pt x="15468588" y="9193657"/>
                  </a:lnTo>
                  <a:lnTo>
                    <a:pt x="15483053" y="9196984"/>
                  </a:lnTo>
                  <a:lnTo>
                    <a:pt x="15497721" y="9194495"/>
                  </a:lnTo>
                  <a:lnTo>
                    <a:pt x="15522436" y="9161005"/>
                  </a:lnTo>
                  <a:lnTo>
                    <a:pt x="15523159" y="9129192"/>
                  </a:lnTo>
                  <a:lnTo>
                    <a:pt x="15522436" y="9114739"/>
                  </a:lnTo>
                  <a:lnTo>
                    <a:pt x="15522651" y="9087853"/>
                  </a:lnTo>
                  <a:lnTo>
                    <a:pt x="15524366" y="9034501"/>
                  </a:lnTo>
                  <a:lnTo>
                    <a:pt x="15530906" y="8956510"/>
                  </a:lnTo>
                  <a:lnTo>
                    <a:pt x="15539390" y="8905964"/>
                  </a:lnTo>
                  <a:lnTo>
                    <a:pt x="15551150" y="8856370"/>
                  </a:lnTo>
                  <a:lnTo>
                    <a:pt x="15551785" y="8854313"/>
                  </a:lnTo>
                  <a:lnTo>
                    <a:pt x="15566047" y="8807755"/>
                  </a:lnTo>
                  <a:lnTo>
                    <a:pt x="15583929" y="8760181"/>
                  </a:lnTo>
                  <a:lnTo>
                    <a:pt x="15604617" y="8713686"/>
                  </a:lnTo>
                  <a:lnTo>
                    <a:pt x="15627985" y="8668321"/>
                  </a:lnTo>
                  <a:lnTo>
                    <a:pt x="15653868" y="8624138"/>
                  </a:lnTo>
                  <a:lnTo>
                    <a:pt x="15682100" y="8581161"/>
                  </a:lnTo>
                  <a:lnTo>
                    <a:pt x="15712542" y="8539467"/>
                  </a:lnTo>
                  <a:lnTo>
                    <a:pt x="15745041" y="8499069"/>
                  </a:lnTo>
                  <a:lnTo>
                    <a:pt x="15775534" y="8464283"/>
                  </a:lnTo>
                  <a:lnTo>
                    <a:pt x="15808160" y="8430108"/>
                  </a:lnTo>
                  <a:lnTo>
                    <a:pt x="15842742" y="8396935"/>
                  </a:lnTo>
                  <a:lnTo>
                    <a:pt x="15879166" y="8365083"/>
                  </a:lnTo>
                  <a:lnTo>
                    <a:pt x="15917279" y="8334959"/>
                  </a:lnTo>
                  <a:lnTo>
                    <a:pt x="15956928" y="8306892"/>
                  </a:lnTo>
                  <a:lnTo>
                    <a:pt x="15997987" y="8281251"/>
                  </a:lnTo>
                  <a:lnTo>
                    <a:pt x="16040316" y="8258391"/>
                  </a:lnTo>
                  <a:lnTo>
                    <a:pt x="16083750" y="8238693"/>
                  </a:lnTo>
                  <a:lnTo>
                    <a:pt x="16128162" y="8222501"/>
                  </a:lnTo>
                  <a:lnTo>
                    <a:pt x="16173412" y="8210182"/>
                  </a:lnTo>
                  <a:lnTo>
                    <a:pt x="16219335" y="8202092"/>
                  </a:lnTo>
                  <a:lnTo>
                    <a:pt x="16239071" y="8199183"/>
                  </a:lnTo>
                  <a:lnTo>
                    <a:pt x="16260788" y="8195589"/>
                  </a:lnTo>
                  <a:lnTo>
                    <a:pt x="16285553" y="8191233"/>
                  </a:lnTo>
                  <a:lnTo>
                    <a:pt x="16297440" y="8186839"/>
                  </a:lnTo>
                  <a:lnTo>
                    <a:pt x="16307029" y="8179168"/>
                  </a:lnTo>
                  <a:lnTo>
                    <a:pt x="16313722" y="8168830"/>
                  </a:lnTo>
                  <a:lnTo>
                    <a:pt x="16316935" y="8156397"/>
                  </a:lnTo>
                  <a:close/>
                </a:path>
              </a:pathLst>
            </a:custGeom>
            <a:solidFill>
              <a:srgbClr val="000000"/>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F7F0BAAC-F74E-F203-E2C3-1A283614F786}"/>
              </a:ext>
            </a:extLst>
          </p:cNvPr>
          <p:cNvSpPr txBox="1"/>
          <p:nvPr/>
        </p:nvSpPr>
        <p:spPr>
          <a:xfrm>
            <a:off x="1952770" y="3470375"/>
            <a:ext cx="14439899" cy="5632311"/>
          </a:xfrm>
          <a:prstGeom prst="rect">
            <a:avLst/>
          </a:prstGeom>
          <a:noFill/>
        </p:spPr>
        <p:txBody>
          <a:bodyPr wrap="square" rtlCol="0">
            <a:spAutoFit/>
          </a:bodyPr>
          <a:lstStyle/>
          <a:p>
            <a:pPr algn="just"/>
            <a:r>
              <a:rPr lang="en-US" sz="3600" dirty="0"/>
              <a:t>Overall, the findings of this study show that deep learning approaches have the ability to effectively detect and categorize skin cancer, which can assist in early detection and treatment, eventually improving patient outcomes. The use of explainable AI approaches can give extra insights to medical professionals while also improving the model's predictability. Future research could concentrate on the models' interpretability in order to better understand how they make decisions and provide insights to dermatologists. The use of explainable AI approaches can give clinicians useful information to help them comprehend the decision-making process and get insights into the progression of the illness. </a:t>
            </a:r>
            <a:endParaRPr lang="en-IN" sz="3600" b="1" dirty="0"/>
          </a:p>
        </p:txBody>
      </p:sp>
      <p:sp>
        <p:nvSpPr>
          <p:cNvPr id="6" name="TextBox 5">
            <a:extLst>
              <a:ext uri="{FF2B5EF4-FFF2-40B4-BE49-F238E27FC236}">
                <a16:creationId xmlns:a16="http://schemas.microsoft.com/office/drawing/2014/main" id="{31445C1B-BA5E-8908-D211-A92A5B0829A7}"/>
              </a:ext>
            </a:extLst>
          </p:cNvPr>
          <p:cNvSpPr txBox="1"/>
          <p:nvPr/>
        </p:nvSpPr>
        <p:spPr>
          <a:xfrm>
            <a:off x="5109077" y="1856982"/>
            <a:ext cx="8258322" cy="830997"/>
          </a:xfrm>
          <a:prstGeom prst="rect">
            <a:avLst/>
          </a:prstGeom>
          <a:noFill/>
        </p:spPr>
        <p:txBody>
          <a:bodyPr wrap="square" rtlCol="0">
            <a:spAutoFit/>
          </a:bodyPr>
          <a:lstStyle/>
          <a:p>
            <a:pPr algn="ctr"/>
            <a:r>
              <a:rPr lang="en-IN" sz="4800" b="1" dirty="0"/>
              <a:t>Conclusion And Future Work</a:t>
            </a:r>
          </a:p>
        </p:txBody>
      </p:sp>
    </p:spTree>
    <p:extLst>
      <p:ext uri="{BB962C8B-B14F-4D97-AF65-F5344CB8AC3E}">
        <p14:creationId xmlns:p14="http://schemas.microsoft.com/office/powerpoint/2010/main" val="2608550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TotalTime>
  <Words>799</Words>
  <Application>Microsoft Office PowerPoint</Application>
  <PresentationFormat>Custom</PresentationFormat>
  <Paragraphs>75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Roboto</vt:lpstr>
      <vt:lpstr>Trebuchet MS</vt:lpstr>
      <vt:lpstr>Office Theme</vt:lpstr>
      <vt:lpstr>An Interpretable AI Enabled Skin Cancer Detection Model using 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dc:creator>Sagar H. Narsingani</dc:creator>
  <cp:keywords>DAFZzxis-D8,BAE_j23_b80</cp:keywords>
  <cp:lastModifiedBy>Dhyey Shah</cp:lastModifiedBy>
  <cp:revision>6</cp:revision>
  <dcterms:created xsi:type="dcterms:W3CDTF">2023-02-08T09:40:11Z</dcterms:created>
  <dcterms:modified xsi:type="dcterms:W3CDTF">2023-05-13T18:00:18Z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2023-02-06T00:00:00Z</vt:filetime>
  </property>
  <property fmtid="{D5CDD505-2E9C-101B-9397-08002B2CF9AE}" pid="3" name="Creator">
    <vt:lpwstr>Canva</vt:lpwstr>
  </property>
  <property fmtid="{D5CDD505-2E9C-101B-9397-08002B2CF9AE}" pid="4" name="LastSaved">
    <vt:filetime>2023-02-06T00:00:00Z</vt:filetime>
  </property>
</Properties>
</file>